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0" r:id="rId2"/>
  </p:sldIdLst>
  <p:sldSz cx="43559413" cy="2447925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AF1"/>
    <a:srgbClr val="C3D5EF"/>
    <a:srgbClr val="B6CCEC"/>
    <a:srgbClr val="FFF6DD"/>
    <a:srgbClr val="FFF9E7"/>
    <a:srgbClr val="B1C8EB"/>
    <a:srgbClr val="B7C9E5"/>
    <a:srgbClr val="B7CFE5"/>
    <a:srgbClr val="B6C5E6"/>
    <a:srgbClr val="B5C2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989" autoAdjust="0"/>
    <p:restoredTop sz="94660"/>
  </p:normalViewPr>
  <p:slideViewPr>
    <p:cSldViewPr snapToGrid="0">
      <p:cViewPr varScale="1">
        <p:scale>
          <a:sx n="30" d="100"/>
          <a:sy n="30" d="100"/>
        </p:scale>
        <p:origin x="618" y="16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44927" y="4006212"/>
            <a:ext cx="32669560" cy="8522406"/>
          </a:xfrm>
        </p:spPr>
        <p:txBody>
          <a:bodyPr anchor="b"/>
          <a:lstStyle>
            <a:lvl1pPr algn="ctr">
              <a:defRPr sz="21416"/>
            </a:lvl1pPr>
          </a:lstStyle>
          <a:p>
            <a:r>
              <a:rPr lang="en-US"/>
              <a:t>Click to edit Master title style</a:t>
            </a:r>
            <a:endParaRPr lang="en-US" dirty="0"/>
          </a:p>
        </p:txBody>
      </p:sp>
      <p:sp>
        <p:nvSpPr>
          <p:cNvPr id="3" name="Subtitle 2"/>
          <p:cNvSpPr>
            <a:spLocks noGrp="1"/>
          </p:cNvSpPr>
          <p:nvPr>
            <p:ph type="subTitle" idx="1"/>
          </p:nvPr>
        </p:nvSpPr>
        <p:spPr>
          <a:xfrm>
            <a:off x="5444927" y="12857275"/>
            <a:ext cx="32669560" cy="5910150"/>
          </a:xfrm>
        </p:spPr>
        <p:txBody>
          <a:bodyPr/>
          <a:lstStyle>
            <a:lvl1pPr marL="0" indent="0" algn="ctr">
              <a:buNone/>
              <a:defRPr sz="8567"/>
            </a:lvl1pPr>
            <a:lvl2pPr marL="1631930" indent="0" algn="ctr">
              <a:buNone/>
              <a:defRPr sz="7139"/>
            </a:lvl2pPr>
            <a:lvl3pPr marL="3263859" indent="0" algn="ctr">
              <a:buNone/>
              <a:defRPr sz="6425"/>
            </a:lvl3pPr>
            <a:lvl4pPr marL="4895789" indent="0" algn="ctr">
              <a:buNone/>
              <a:defRPr sz="5711"/>
            </a:lvl4pPr>
            <a:lvl5pPr marL="6527719" indent="0" algn="ctr">
              <a:buNone/>
              <a:defRPr sz="5711"/>
            </a:lvl5pPr>
            <a:lvl6pPr marL="8159648" indent="0" algn="ctr">
              <a:buNone/>
              <a:defRPr sz="5711"/>
            </a:lvl6pPr>
            <a:lvl7pPr marL="9791578" indent="0" algn="ctr">
              <a:buNone/>
              <a:defRPr sz="5711"/>
            </a:lvl7pPr>
            <a:lvl8pPr marL="11423508" indent="0" algn="ctr">
              <a:buNone/>
              <a:defRPr sz="5711"/>
            </a:lvl8pPr>
            <a:lvl9pPr marL="13055437" indent="0" algn="ctr">
              <a:buNone/>
              <a:defRPr sz="5711"/>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79FB0D3-4007-4EE1-BA4A-10D34516EB68}" type="datetimeFigureOut">
              <a:rPr lang="sk-SK" smtClean="0"/>
              <a:t>8.10.2025</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A835CEAC-E063-4A6F-81F5-31A19599B061}" type="slidenum">
              <a:rPr lang="sk-SK" smtClean="0"/>
              <a:t>‹#›</a:t>
            </a:fld>
            <a:endParaRPr lang="sk-SK"/>
          </a:p>
        </p:txBody>
      </p:sp>
    </p:spTree>
    <p:extLst>
      <p:ext uri="{BB962C8B-B14F-4D97-AF65-F5344CB8AC3E}">
        <p14:creationId xmlns:p14="http://schemas.microsoft.com/office/powerpoint/2010/main" val="957846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9FB0D3-4007-4EE1-BA4A-10D34516EB68}" type="datetimeFigureOut">
              <a:rPr lang="sk-SK" smtClean="0"/>
              <a:t>8.10.2025</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A835CEAC-E063-4A6F-81F5-31A19599B061}" type="slidenum">
              <a:rPr lang="sk-SK" smtClean="0"/>
              <a:t>‹#›</a:t>
            </a:fld>
            <a:endParaRPr lang="sk-SK"/>
          </a:p>
        </p:txBody>
      </p:sp>
    </p:spTree>
    <p:extLst>
      <p:ext uri="{BB962C8B-B14F-4D97-AF65-F5344CB8AC3E}">
        <p14:creationId xmlns:p14="http://schemas.microsoft.com/office/powerpoint/2010/main" val="1982909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172205" y="1303293"/>
            <a:ext cx="9392498" cy="2074503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94709" y="1303293"/>
            <a:ext cx="27633003" cy="207450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9FB0D3-4007-4EE1-BA4A-10D34516EB68}" type="datetimeFigureOut">
              <a:rPr lang="sk-SK" smtClean="0"/>
              <a:t>8.10.2025</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A835CEAC-E063-4A6F-81F5-31A19599B061}" type="slidenum">
              <a:rPr lang="sk-SK" smtClean="0"/>
              <a:t>‹#›</a:t>
            </a:fld>
            <a:endParaRPr lang="sk-SK"/>
          </a:p>
        </p:txBody>
      </p:sp>
    </p:spTree>
    <p:extLst>
      <p:ext uri="{BB962C8B-B14F-4D97-AF65-F5344CB8AC3E}">
        <p14:creationId xmlns:p14="http://schemas.microsoft.com/office/powerpoint/2010/main" val="331050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9FB0D3-4007-4EE1-BA4A-10D34516EB68}" type="datetimeFigureOut">
              <a:rPr lang="sk-SK" smtClean="0"/>
              <a:t>8.10.2025</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A835CEAC-E063-4A6F-81F5-31A19599B061}" type="slidenum">
              <a:rPr lang="sk-SK" smtClean="0"/>
              <a:t>‹#›</a:t>
            </a:fld>
            <a:endParaRPr lang="sk-SK"/>
          </a:p>
        </p:txBody>
      </p:sp>
    </p:spTree>
    <p:extLst>
      <p:ext uri="{BB962C8B-B14F-4D97-AF65-F5344CB8AC3E}">
        <p14:creationId xmlns:p14="http://schemas.microsoft.com/office/powerpoint/2010/main" val="1939760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72022" y="6102817"/>
            <a:ext cx="37569994" cy="10182686"/>
          </a:xfrm>
        </p:spPr>
        <p:txBody>
          <a:bodyPr anchor="b"/>
          <a:lstStyle>
            <a:lvl1pPr>
              <a:defRPr sz="21416"/>
            </a:lvl1pPr>
          </a:lstStyle>
          <a:p>
            <a:r>
              <a:rPr lang="en-US"/>
              <a:t>Click to edit Master title style</a:t>
            </a:r>
            <a:endParaRPr lang="en-US" dirty="0"/>
          </a:p>
        </p:txBody>
      </p:sp>
      <p:sp>
        <p:nvSpPr>
          <p:cNvPr id="3" name="Text Placeholder 2"/>
          <p:cNvSpPr>
            <a:spLocks noGrp="1"/>
          </p:cNvSpPr>
          <p:nvPr>
            <p:ph type="body" idx="1"/>
          </p:nvPr>
        </p:nvSpPr>
        <p:spPr>
          <a:xfrm>
            <a:off x="2972022" y="16381835"/>
            <a:ext cx="37569994" cy="5354834"/>
          </a:xfrm>
        </p:spPr>
        <p:txBody>
          <a:bodyPr/>
          <a:lstStyle>
            <a:lvl1pPr marL="0" indent="0">
              <a:buNone/>
              <a:defRPr sz="8567">
                <a:solidFill>
                  <a:schemeClr val="tx1">
                    <a:tint val="75000"/>
                  </a:schemeClr>
                </a:solidFill>
              </a:defRPr>
            </a:lvl1pPr>
            <a:lvl2pPr marL="1631930" indent="0">
              <a:buNone/>
              <a:defRPr sz="7139">
                <a:solidFill>
                  <a:schemeClr val="tx1">
                    <a:tint val="75000"/>
                  </a:schemeClr>
                </a:solidFill>
              </a:defRPr>
            </a:lvl2pPr>
            <a:lvl3pPr marL="3263859" indent="0">
              <a:buNone/>
              <a:defRPr sz="6425">
                <a:solidFill>
                  <a:schemeClr val="tx1">
                    <a:tint val="75000"/>
                  </a:schemeClr>
                </a:solidFill>
              </a:defRPr>
            </a:lvl3pPr>
            <a:lvl4pPr marL="4895789" indent="0">
              <a:buNone/>
              <a:defRPr sz="5711">
                <a:solidFill>
                  <a:schemeClr val="tx1">
                    <a:tint val="75000"/>
                  </a:schemeClr>
                </a:solidFill>
              </a:defRPr>
            </a:lvl4pPr>
            <a:lvl5pPr marL="6527719" indent="0">
              <a:buNone/>
              <a:defRPr sz="5711">
                <a:solidFill>
                  <a:schemeClr val="tx1">
                    <a:tint val="75000"/>
                  </a:schemeClr>
                </a:solidFill>
              </a:defRPr>
            </a:lvl5pPr>
            <a:lvl6pPr marL="8159648" indent="0">
              <a:buNone/>
              <a:defRPr sz="5711">
                <a:solidFill>
                  <a:schemeClr val="tx1">
                    <a:tint val="75000"/>
                  </a:schemeClr>
                </a:solidFill>
              </a:defRPr>
            </a:lvl6pPr>
            <a:lvl7pPr marL="9791578" indent="0">
              <a:buNone/>
              <a:defRPr sz="5711">
                <a:solidFill>
                  <a:schemeClr val="tx1">
                    <a:tint val="75000"/>
                  </a:schemeClr>
                </a:solidFill>
              </a:defRPr>
            </a:lvl7pPr>
            <a:lvl8pPr marL="11423508" indent="0">
              <a:buNone/>
              <a:defRPr sz="5711">
                <a:solidFill>
                  <a:schemeClr val="tx1">
                    <a:tint val="75000"/>
                  </a:schemeClr>
                </a:solidFill>
              </a:defRPr>
            </a:lvl8pPr>
            <a:lvl9pPr marL="13055437" indent="0">
              <a:buNone/>
              <a:defRPr sz="571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79FB0D3-4007-4EE1-BA4A-10D34516EB68}" type="datetimeFigureOut">
              <a:rPr lang="sk-SK" smtClean="0"/>
              <a:t>8.10.2025</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A835CEAC-E063-4A6F-81F5-31A19599B061}" type="slidenum">
              <a:rPr lang="sk-SK" smtClean="0"/>
              <a:t>‹#›</a:t>
            </a:fld>
            <a:endParaRPr lang="sk-SK"/>
          </a:p>
        </p:txBody>
      </p:sp>
    </p:spTree>
    <p:extLst>
      <p:ext uri="{BB962C8B-B14F-4D97-AF65-F5344CB8AC3E}">
        <p14:creationId xmlns:p14="http://schemas.microsoft.com/office/powerpoint/2010/main" val="221524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94709" y="6516467"/>
            <a:ext cx="18512751" cy="155318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051953" y="6516467"/>
            <a:ext cx="18512751" cy="155318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9FB0D3-4007-4EE1-BA4A-10D34516EB68}" type="datetimeFigureOut">
              <a:rPr lang="sk-SK" smtClean="0"/>
              <a:t>8.10.2025</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A835CEAC-E063-4A6F-81F5-31A19599B061}" type="slidenum">
              <a:rPr lang="sk-SK" smtClean="0"/>
              <a:t>‹#›</a:t>
            </a:fld>
            <a:endParaRPr lang="sk-SK"/>
          </a:p>
        </p:txBody>
      </p:sp>
    </p:spTree>
    <p:extLst>
      <p:ext uri="{BB962C8B-B14F-4D97-AF65-F5344CB8AC3E}">
        <p14:creationId xmlns:p14="http://schemas.microsoft.com/office/powerpoint/2010/main" val="2479372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00383" y="1303295"/>
            <a:ext cx="37569994" cy="4731523"/>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00385" y="6000818"/>
            <a:ext cx="18427672" cy="2940908"/>
          </a:xfrm>
        </p:spPr>
        <p:txBody>
          <a:bodyPr anchor="b"/>
          <a:lstStyle>
            <a:lvl1pPr marL="0" indent="0">
              <a:buNone/>
              <a:defRPr sz="8567" b="1"/>
            </a:lvl1pPr>
            <a:lvl2pPr marL="1631930" indent="0">
              <a:buNone/>
              <a:defRPr sz="7139" b="1"/>
            </a:lvl2pPr>
            <a:lvl3pPr marL="3263859" indent="0">
              <a:buNone/>
              <a:defRPr sz="6425" b="1"/>
            </a:lvl3pPr>
            <a:lvl4pPr marL="4895789" indent="0">
              <a:buNone/>
              <a:defRPr sz="5711" b="1"/>
            </a:lvl4pPr>
            <a:lvl5pPr marL="6527719" indent="0">
              <a:buNone/>
              <a:defRPr sz="5711" b="1"/>
            </a:lvl5pPr>
            <a:lvl6pPr marL="8159648" indent="0">
              <a:buNone/>
              <a:defRPr sz="5711" b="1"/>
            </a:lvl6pPr>
            <a:lvl7pPr marL="9791578" indent="0">
              <a:buNone/>
              <a:defRPr sz="5711" b="1"/>
            </a:lvl7pPr>
            <a:lvl8pPr marL="11423508" indent="0">
              <a:buNone/>
              <a:defRPr sz="5711" b="1"/>
            </a:lvl8pPr>
            <a:lvl9pPr marL="13055437" indent="0">
              <a:buNone/>
              <a:defRPr sz="5711" b="1"/>
            </a:lvl9pPr>
          </a:lstStyle>
          <a:p>
            <a:pPr lvl="0"/>
            <a:r>
              <a:rPr lang="en-US"/>
              <a:t>Edit Master text styles</a:t>
            </a:r>
          </a:p>
        </p:txBody>
      </p:sp>
      <p:sp>
        <p:nvSpPr>
          <p:cNvPr id="4" name="Content Placeholder 3"/>
          <p:cNvSpPr>
            <a:spLocks noGrp="1"/>
          </p:cNvSpPr>
          <p:nvPr>
            <p:ph sz="half" idx="2"/>
          </p:nvPr>
        </p:nvSpPr>
        <p:spPr>
          <a:xfrm>
            <a:off x="3000385" y="8941726"/>
            <a:ext cx="18427672" cy="131519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051953" y="6000818"/>
            <a:ext cx="18518424" cy="2940908"/>
          </a:xfrm>
        </p:spPr>
        <p:txBody>
          <a:bodyPr anchor="b"/>
          <a:lstStyle>
            <a:lvl1pPr marL="0" indent="0">
              <a:buNone/>
              <a:defRPr sz="8567" b="1"/>
            </a:lvl1pPr>
            <a:lvl2pPr marL="1631930" indent="0">
              <a:buNone/>
              <a:defRPr sz="7139" b="1"/>
            </a:lvl2pPr>
            <a:lvl3pPr marL="3263859" indent="0">
              <a:buNone/>
              <a:defRPr sz="6425" b="1"/>
            </a:lvl3pPr>
            <a:lvl4pPr marL="4895789" indent="0">
              <a:buNone/>
              <a:defRPr sz="5711" b="1"/>
            </a:lvl4pPr>
            <a:lvl5pPr marL="6527719" indent="0">
              <a:buNone/>
              <a:defRPr sz="5711" b="1"/>
            </a:lvl5pPr>
            <a:lvl6pPr marL="8159648" indent="0">
              <a:buNone/>
              <a:defRPr sz="5711" b="1"/>
            </a:lvl6pPr>
            <a:lvl7pPr marL="9791578" indent="0">
              <a:buNone/>
              <a:defRPr sz="5711" b="1"/>
            </a:lvl7pPr>
            <a:lvl8pPr marL="11423508" indent="0">
              <a:buNone/>
              <a:defRPr sz="5711" b="1"/>
            </a:lvl8pPr>
            <a:lvl9pPr marL="13055437" indent="0">
              <a:buNone/>
              <a:defRPr sz="5711" b="1"/>
            </a:lvl9pPr>
          </a:lstStyle>
          <a:p>
            <a:pPr lvl="0"/>
            <a:r>
              <a:rPr lang="en-US"/>
              <a:t>Edit Master text styles</a:t>
            </a:r>
          </a:p>
        </p:txBody>
      </p:sp>
      <p:sp>
        <p:nvSpPr>
          <p:cNvPr id="6" name="Content Placeholder 5"/>
          <p:cNvSpPr>
            <a:spLocks noGrp="1"/>
          </p:cNvSpPr>
          <p:nvPr>
            <p:ph sz="quarter" idx="4"/>
          </p:nvPr>
        </p:nvSpPr>
        <p:spPr>
          <a:xfrm>
            <a:off x="22051953" y="8941726"/>
            <a:ext cx="18518424" cy="131519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9FB0D3-4007-4EE1-BA4A-10D34516EB68}" type="datetimeFigureOut">
              <a:rPr lang="sk-SK" smtClean="0"/>
              <a:t>8.10.2025</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A835CEAC-E063-4A6F-81F5-31A19599B061}" type="slidenum">
              <a:rPr lang="sk-SK" smtClean="0"/>
              <a:t>‹#›</a:t>
            </a:fld>
            <a:endParaRPr lang="sk-SK"/>
          </a:p>
        </p:txBody>
      </p:sp>
    </p:spTree>
    <p:extLst>
      <p:ext uri="{BB962C8B-B14F-4D97-AF65-F5344CB8AC3E}">
        <p14:creationId xmlns:p14="http://schemas.microsoft.com/office/powerpoint/2010/main" val="1484617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9FB0D3-4007-4EE1-BA4A-10D34516EB68}" type="datetimeFigureOut">
              <a:rPr lang="sk-SK" smtClean="0"/>
              <a:t>8.10.2025</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A835CEAC-E063-4A6F-81F5-31A19599B061}" type="slidenum">
              <a:rPr lang="sk-SK" smtClean="0"/>
              <a:t>‹#›</a:t>
            </a:fld>
            <a:endParaRPr lang="sk-SK"/>
          </a:p>
        </p:txBody>
      </p:sp>
    </p:spTree>
    <p:extLst>
      <p:ext uri="{BB962C8B-B14F-4D97-AF65-F5344CB8AC3E}">
        <p14:creationId xmlns:p14="http://schemas.microsoft.com/office/powerpoint/2010/main" val="1002360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9FB0D3-4007-4EE1-BA4A-10D34516EB68}" type="datetimeFigureOut">
              <a:rPr lang="sk-SK" smtClean="0"/>
              <a:t>8.10.2025</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A835CEAC-E063-4A6F-81F5-31A19599B061}" type="slidenum">
              <a:rPr lang="sk-SK" smtClean="0"/>
              <a:t>‹#›</a:t>
            </a:fld>
            <a:endParaRPr lang="sk-SK"/>
          </a:p>
        </p:txBody>
      </p:sp>
    </p:spTree>
    <p:extLst>
      <p:ext uri="{BB962C8B-B14F-4D97-AF65-F5344CB8AC3E}">
        <p14:creationId xmlns:p14="http://schemas.microsoft.com/office/powerpoint/2010/main" val="4173974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00385" y="1631950"/>
            <a:ext cx="14049043" cy="5711825"/>
          </a:xfrm>
        </p:spPr>
        <p:txBody>
          <a:bodyPr anchor="b"/>
          <a:lstStyle>
            <a:lvl1pPr>
              <a:defRPr sz="11422"/>
            </a:lvl1pPr>
          </a:lstStyle>
          <a:p>
            <a:r>
              <a:rPr lang="en-US"/>
              <a:t>Click to edit Master title style</a:t>
            </a:r>
            <a:endParaRPr lang="en-US" dirty="0"/>
          </a:p>
        </p:txBody>
      </p:sp>
      <p:sp>
        <p:nvSpPr>
          <p:cNvPr id="3" name="Content Placeholder 2"/>
          <p:cNvSpPr>
            <a:spLocks noGrp="1"/>
          </p:cNvSpPr>
          <p:nvPr>
            <p:ph idx="1"/>
          </p:nvPr>
        </p:nvSpPr>
        <p:spPr>
          <a:xfrm>
            <a:off x="18518424" y="3524560"/>
            <a:ext cx="22051953" cy="17396134"/>
          </a:xfrm>
        </p:spPr>
        <p:txBody>
          <a:bodyPr/>
          <a:lstStyle>
            <a:lvl1pPr>
              <a:defRPr sz="11422"/>
            </a:lvl1pPr>
            <a:lvl2pPr>
              <a:defRPr sz="9994"/>
            </a:lvl2pPr>
            <a:lvl3pPr>
              <a:defRPr sz="8567"/>
            </a:lvl3pPr>
            <a:lvl4pPr>
              <a:defRPr sz="7139"/>
            </a:lvl4pPr>
            <a:lvl5pPr>
              <a:defRPr sz="7139"/>
            </a:lvl5pPr>
            <a:lvl6pPr>
              <a:defRPr sz="7139"/>
            </a:lvl6pPr>
            <a:lvl7pPr>
              <a:defRPr sz="7139"/>
            </a:lvl7pPr>
            <a:lvl8pPr>
              <a:defRPr sz="7139"/>
            </a:lvl8pPr>
            <a:lvl9pPr>
              <a:defRPr sz="713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00385" y="7343775"/>
            <a:ext cx="14049043" cy="13605252"/>
          </a:xfrm>
        </p:spPr>
        <p:txBody>
          <a:bodyPr/>
          <a:lstStyle>
            <a:lvl1pPr marL="0" indent="0">
              <a:buNone/>
              <a:defRPr sz="5711"/>
            </a:lvl1pPr>
            <a:lvl2pPr marL="1631930" indent="0">
              <a:buNone/>
              <a:defRPr sz="4997"/>
            </a:lvl2pPr>
            <a:lvl3pPr marL="3263859" indent="0">
              <a:buNone/>
              <a:defRPr sz="4283"/>
            </a:lvl3pPr>
            <a:lvl4pPr marL="4895789" indent="0">
              <a:buNone/>
              <a:defRPr sz="3569"/>
            </a:lvl4pPr>
            <a:lvl5pPr marL="6527719" indent="0">
              <a:buNone/>
              <a:defRPr sz="3569"/>
            </a:lvl5pPr>
            <a:lvl6pPr marL="8159648" indent="0">
              <a:buNone/>
              <a:defRPr sz="3569"/>
            </a:lvl6pPr>
            <a:lvl7pPr marL="9791578" indent="0">
              <a:buNone/>
              <a:defRPr sz="3569"/>
            </a:lvl7pPr>
            <a:lvl8pPr marL="11423508" indent="0">
              <a:buNone/>
              <a:defRPr sz="3569"/>
            </a:lvl8pPr>
            <a:lvl9pPr marL="13055437" indent="0">
              <a:buNone/>
              <a:defRPr sz="3569"/>
            </a:lvl9pPr>
          </a:lstStyle>
          <a:p>
            <a:pPr lvl="0"/>
            <a:r>
              <a:rPr lang="en-US"/>
              <a:t>Edit Master text styles</a:t>
            </a:r>
          </a:p>
        </p:txBody>
      </p:sp>
      <p:sp>
        <p:nvSpPr>
          <p:cNvPr id="5" name="Date Placeholder 4"/>
          <p:cNvSpPr>
            <a:spLocks noGrp="1"/>
          </p:cNvSpPr>
          <p:nvPr>
            <p:ph type="dt" sz="half" idx="10"/>
          </p:nvPr>
        </p:nvSpPr>
        <p:spPr/>
        <p:txBody>
          <a:bodyPr/>
          <a:lstStyle/>
          <a:p>
            <a:fld id="{279FB0D3-4007-4EE1-BA4A-10D34516EB68}" type="datetimeFigureOut">
              <a:rPr lang="sk-SK" smtClean="0"/>
              <a:t>8.10.2025</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A835CEAC-E063-4A6F-81F5-31A19599B061}" type="slidenum">
              <a:rPr lang="sk-SK" smtClean="0"/>
              <a:t>‹#›</a:t>
            </a:fld>
            <a:endParaRPr lang="sk-SK"/>
          </a:p>
        </p:txBody>
      </p:sp>
    </p:spTree>
    <p:extLst>
      <p:ext uri="{BB962C8B-B14F-4D97-AF65-F5344CB8AC3E}">
        <p14:creationId xmlns:p14="http://schemas.microsoft.com/office/powerpoint/2010/main" val="4066452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00385" y="1631950"/>
            <a:ext cx="14049043" cy="5711825"/>
          </a:xfrm>
        </p:spPr>
        <p:txBody>
          <a:bodyPr anchor="b"/>
          <a:lstStyle>
            <a:lvl1pPr>
              <a:defRPr sz="11422"/>
            </a:lvl1pPr>
          </a:lstStyle>
          <a:p>
            <a:r>
              <a:rPr lang="en-US"/>
              <a:t>Click to edit Master title style</a:t>
            </a:r>
            <a:endParaRPr lang="en-US" dirty="0"/>
          </a:p>
        </p:txBody>
      </p:sp>
      <p:sp>
        <p:nvSpPr>
          <p:cNvPr id="3" name="Picture Placeholder 2"/>
          <p:cNvSpPr>
            <a:spLocks noGrp="1" noChangeAspect="1"/>
          </p:cNvSpPr>
          <p:nvPr>
            <p:ph type="pic" idx="1"/>
          </p:nvPr>
        </p:nvSpPr>
        <p:spPr>
          <a:xfrm>
            <a:off x="18518424" y="3524560"/>
            <a:ext cx="22051953" cy="17396134"/>
          </a:xfrm>
        </p:spPr>
        <p:txBody>
          <a:bodyPr anchor="t"/>
          <a:lstStyle>
            <a:lvl1pPr marL="0" indent="0">
              <a:buNone/>
              <a:defRPr sz="11422"/>
            </a:lvl1pPr>
            <a:lvl2pPr marL="1631930" indent="0">
              <a:buNone/>
              <a:defRPr sz="9994"/>
            </a:lvl2pPr>
            <a:lvl3pPr marL="3263859" indent="0">
              <a:buNone/>
              <a:defRPr sz="8567"/>
            </a:lvl3pPr>
            <a:lvl4pPr marL="4895789" indent="0">
              <a:buNone/>
              <a:defRPr sz="7139"/>
            </a:lvl4pPr>
            <a:lvl5pPr marL="6527719" indent="0">
              <a:buNone/>
              <a:defRPr sz="7139"/>
            </a:lvl5pPr>
            <a:lvl6pPr marL="8159648" indent="0">
              <a:buNone/>
              <a:defRPr sz="7139"/>
            </a:lvl6pPr>
            <a:lvl7pPr marL="9791578" indent="0">
              <a:buNone/>
              <a:defRPr sz="7139"/>
            </a:lvl7pPr>
            <a:lvl8pPr marL="11423508" indent="0">
              <a:buNone/>
              <a:defRPr sz="7139"/>
            </a:lvl8pPr>
            <a:lvl9pPr marL="13055437" indent="0">
              <a:buNone/>
              <a:defRPr sz="7139"/>
            </a:lvl9pPr>
          </a:lstStyle>
          <a:p>
            <a:r>
              <a:rPr lang="en-US"/>
              <a:t>Click icon to add picture</a:t>
            </a:r>
            <a:endParaRPr lang="en-US" dirty="0"/>
          </a:p>
        </p:txBody>
      </p:sp>
      <p:sp>
        <p:nvSpPr>
          <p:cNvPr id="4" name="Text Placeholder 3"/>
          <p:cNvSpPr>
            <a:spLocks noGrp="1"/>
          </p:cNvSpPr>
          <p:nvPr>
            <p:ph type="body" sz="half" idx="2"/>
          </p:nvPr>
        </p:nvSpPr>
        <p:spPr>
          <a:xfrm>
            <a:off x="3000385" y="7343775"/>
            <a:ext cx="14049043" cy="13605252"/>
          </a:xfrm>
        </p:spPr>
        <p:txBody>
          <a:bodyPr/>
          <a:lstStyle>
            <a:lvl1pPr marL="0" indent="0">
              <a:buNone/>
              <a:defRPr sz="5711"/>
            </a:lvl1pPr>
            <a:lvl2pPr marL="1631930" indent="0">
              <a:buNone/>
              <a:defRPr sz="4997"/>
            </a:lvl2pPr>
            <a:lvl3pPr marL="3263859" indent="0">
              <a:buNone/>
              <a:defRPr sz="4283"/>
            </a:lvl3pPr>
            <a:lvl4pPr marL="4895789" indent="0">
              <a:buNone/>
              <a:defRPr sz="3569"/>
            </a:lvl4pPr>
            <a:lvl5pPr marL="6527719" indent="0">
              <a:buNone/>
              <a:defRPr sz="3569"/>
            </a:lvl5pPr>
            <a:lvl6pPr marL="8159648" indent="0">
              <a:buNone/>
              <a:defRPr sz="3569"/>
            </a:lvl6pPr>
            <a:lvl7pPr marL="9791578" indent="0">
              <a:buNone/>
              <a:defRPr sz="3569"/>
            </a:lvl7pPr>
            <a:lvl8pPr marL="11423508" indent="0">
              <a:buNone/>
              <a:defRPr sz="3569"/>
            </a:lvl8pPr>
            <a:lvl9pPr marL="13055437" indent="0">
              <a:buNone/>
              <a:defRPr sz="3569"/>
            </a:lvl9pPr>
          </a:lstStyle>
          <a:p>
            <a:pPr lvl="0"/>
            <a:r>
              <a:rPr lang="en-US"/>
              <a:t>Edit Master text styles</a:t>
            </a:r>
          </a:p>
        </p:txBody>
      </p:sp>
      <p:sp>
        <p:nvSpPr>
          <p:cNvPr id="5" name="Date Placeholder 4"/>
          <p:cNvSpPr>
            <a:spLocks noGrp="1"/>
          </p:cNvSpPr>
          <p:nvPr>
            <p:ph type="dt" sz="half" idx="10"/>
          </p:nvPr>
        </p:nvSpPr>
        <p:spPr/>
        <p:txBody>
          <a:bodyPr/>
          <a:lstStyle/>
          <a:p>
            <a:fld id="{279FB0D3-4007-4EE1-BA4A-10D34516EB68}" type="datetimeFigureOut">
              <a:rPr lang="sk-SK" smtClean="0"/>
              <a:t>8.10.2025</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A835CEAC-E063-4A6F-81F5-31A19599B061}" type="slidenum">
              <a:rPr lang="sk-SK" smtClean="0"/>
              <a:t>‹#›</a:t>
            </a:fld>
            <a:endParaRPr lang="sk-SK"/>
          </a:p>
        </p:txBody>
      </p:sp>
    </p:spTree>
    <p:extLst>
      <p:ext uri="{BB962C8B-B14F-4D97-AF65-F5344CB8AC3E}">
        <p14:creationId xmlns:p14="http://schemas.microsoft.com/office/powerpoint/2010/main" val="561590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4710" y="1303295"/>
            <a:ext cx="37569994" cy="473152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94710" y="6516467"/>
            <a:ext cx="37569994" cy="1553185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94710" y="22688640"/>
            <a:ext cx="9800868" cy="1303293"/>
          </a:xfrm>
          <a:prstGeom prst="rect">
            <a:avLst/>
          </a:prstGeom>
        </p:spPr>
        <p:txBody>
          <a:bodyPr vert="horz" lIns="91440" tIns="45720" rIns="91440" bIns="45720" rtlCol="0" anchor="ctr"/>
          <a:lstStyle>
            <a:lvl1pPr algn="l">
              <a:defRPr sz="4283">
                <a:solidFill>
                  <a:schemeClr val="tx1">
                    <a:tint val="75000"/>
                  </a:schemeClr>
                </a:solidFill>
              </a:defRPr>
            </a:lvl1pPr>
          </a:lstStyle>
          <a:p>
            <a:fld id="{279FB0D3-4007-4EE1-BA4A-10D34516EB68}" type="datetimeFigureOut">
              <a:rPr lang="sk-SK" smtClean="0"/>
              <a:t>8.10.2025</a:t>
            </a:fld>
            <a:endParaRPr lang="sk-SK"/>
          </a:p>
        </p:txBody>
      </p:sp>
      <p:sp>
        <p:nvSpPr>
          <p:cNvPr id="5" name="Footer Placeholder 4"/>
          <p:cNvSpPr>
            <a:spLocks noGrp="1"/>
          </p:cNvSpPr>
          <p:nvPr>
            <p:ph type="ftr" sz="quarter" idx="3"/>
          </p:nvPr>
        </p:nvSpPr>
        <p:spPr>
          <a:xfrm>
            <a:off x="14429056" y="22688640"/>
            <a:ext cx="14701302" cy="1303293"/>
          </a:xfrm>
          <a:prstGeom prst="rect">
            <a:avLst/>
          </a:prstGeom>
        </p:spPr>
        <p:txBody>
          <a:bodyPr vert="horz" lIns="91440" tIns="45720" rIns="91440" bIns="45720" rtlCol="0" anchor="ctr"/>
          <a:lstStyle>
            <a:lvl1pPr algn="ctr">
              <a:defRPr sz="4283">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30763835" y="22688640"/>
            <a:ext cx="9800868" cy="1303293"/>
          </a:xfrm>
          <a:prstGeom prst="rect">
            <a:avLst/>
          </a:prstGeom>
        </p:spPr>
        <p:txBody>
          <a:bodyPr vert="horz" lIns="91440" tIns="45720" rIns="91440" bIns="45720" rtlCol="0" anchor="ctr"/>
          <a:lstStyle>
            <a:lvl1pPr algn="r">
              <a:defRPr sz="4283">
                <a:solidFill>
                  <a:schemeClr val="tx1">
                    <a:tint val="75000"/>
                  </a:schemeClr>
                </a:solidFill>
              </a:defRPr>
            </a:lvl1pPr>
          </a:lstStyle>
          <a:p>
            <a:fld id="{A835CEAC-E063-4A6F-81F5-31A19599B061}" type="slidenum">
              <a:rPr lang="sk-SK" smtClean="0"/>
              <a:t>‹#›</a:t>
            </a:fld>
            <a:endParaRPr lang="sk-SK"/>
          </a:p>
        </p:txBody>
      </p:sp>
    </p:spTree>
    <p:extLst>
      <p:ext uri="{BB962C8B-B14F-4D97-AF65-F5344CB8AC3E}">
        <p14:creationId xmlns:p14="http://schemas.microsoft.com/office/powerpoint/2010/main" val="29528358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push dir="d"/>
  </p:transition>
  <p:txStyles>
    <p:titleStyle>
      <a:lvl1pPr algn="l" defTabSz="3263859" rtl="0" eaLnBrk="1" latinLnBrk="0" hangingPunct="1">
        <a:lnSpc>
          <a:spcPct val="90000"/>
        </a:lnSpc>
        <a:spcBef>
          <a:spcPct val="0"/>
        </a:spcBef>
        <a:buNone/>
        <a:defRPr sz="15705" kern="1200">
          <a:solidFill>
            <a:schemeClr val="tx1"/>
          </a:solidFill>
          <a:latin typeface="+mj-lt"/>
          <a:ea typeface="+mj-ea"/>
          <a:cs typeface="+mj-cs"/>
        </a:defRPr>
      </a:lvl1pPr>
    </p:titleStyle>
    <p:bodyStyle>
      <a:lvl1pPr marL="815965" indent="-815965" algn="l" defTabSz="3263859" rtl="0" eaLnBrk="1" latinLnBrk="0" hangingPunct="1">
        <a:lnSpc>
          <a:spcPct val="90000"/>
        </a:lnSpc>
        <a:spcBef>
          <a:spcPts val="3569"/>
        </a:spcBef>
        <a:buFont typeface="Arial" panose="020B0604020202020204" pitchFamily="34" charset="0"/>
        <a:buChar char="•"/>
        <a:defRPr sz="9994" kern="1200">
          <a:solidFill>
            <a:schemeClr val="tx1"/>
          </a:solidFill>
          <a:latin typeface="+mn-lt"/>
          <a:ea typeface="+mn-ea"/>
          <a:cs typeface="+mn-cs"/>
        </a:defRPr>
      </a:lvl1pPr>
      <a:lvl2pPr marL="2447895" indent="-815965" algn="l" defTabSz="3263859" rtl="0" eaLnBrk="1" latinLnBrk="0" hangingPunct="1">
        <a:lnSpc>
          <a:spcPct val="90000"/>
        </a:lnSpc>
        <a:spcBef>
          <a:spcPts val="1785"/>
        </a:spcBef>
        <a:buFont typeface="Arial" panose="020B0604020202020204" pitchFamily="34" charset="0"/>
        <a:buChar char="•"/>
        <a:defRPr sz="8567" kern="1200">
          <a:solidFill>
            <a:schemeClr val="tx1"/>
          </a:solidFill>
          <a:latin typeface="+mn-lt"/>
          <a:ea typeface="+mn-ea"/>
          <a:cs typeface="+mn-cs"/>
        </a:defRPr>
      </a:lvl2pPr>
      <a:lvl3pPr marL="4079824" indent="-815965" algn="l" defTabSz="3263859" rtl="0" eaLnBrk="1" latinLnBrk="0" hangingPunct="1">
        <a:lnSpc>
          <a:spcPct val="90000"/>
        </a:lnSpc>
        <a:spcBef>
          <a:spcPts val="1785"/>
        </a:spcBef>
        <a:buFont typeface="Arial" panose="020B0604020202020204" pitchFamily="34" charset="0"/>
        <a:buChar char="•"/>
        <a:defRPr sz="7139" kern="1200">
          <a:solidFill>
            <a:schemeClr val="tx1"/>
          </a:solidFill>
          <a:latin typeface="+mn-lt"/>
          <a:ea typeface="+mn-ea"/>
          <a:cs typeface="+mn-cs"/>
        </a:defRPr>
      </a:lvl3pPr>
      <a:lvl4pPr marL="5711754" indent="-815965" algn="l" defTabSz="3263859" rtl="0" eaLnBrk="1" latinLnBrk="0" hangingPunct="1">
        <a:lnSpc>
          <a:spcPct val="90000"/>
        </a:lnSpc>
        <a:spcBef>
          <a:spcPts val="1785"/>
        </a:spcBef>
        <a:buFont typeface="Arial" panose="020B0604020202020204" pitchFamily="34" charset="0"/>
        <a:buChar char="•"/>
        <a:defRPr sz="6425" kern="1200">
          <a:solidFill>
            <a:schemeClr val="tx1"/>
          </a:solidFill>
          <a:latin typeface="+mn-lt"/>
          <a:ea typeface="+mn-ea"/>
          <a:cs typeface="+mn-cs"/>
        </a:defRPr>
      </a:lvl4pPr>
      <a:lvl5pPr marL="7343684" indent="-815965" algn="l" defTabSz="3263859" rtl="0" eaLnBrk="1" latinLnBrk="0" hangingPunct="1">
        <a:lnSpc>
          <a:spcPct val="90000"/>
        </a:lnSpc>
        <a:spcBef>
          <a:spcPts val="1785"/>
        </a:spcBef>
        <a:buFont typeface="Arial" panose="020B0604020202020204" pitchFamily="34" charset="0"/>
        <a:buChar char="•"/>
        <a:defRPr sz="6425" kern="1200">
          <a:solidFill>
            <a:schemeClr val="tx1"/>
          </a:solidFill>
          <a:latin typeface="+mn-lt"/>
          <a:ea typeface="+mn-ea"/>
          <a:cs typeface="+mn-cs"/>
        </a:defRPr>
      </a:lvl5pPr>
      <a:lvl6pPr marL="8975613" indent="-815965" algn="l" defTabSz="3263859" rtl="0" eaLnBrk="1" latinLnBrk="0" hangingPunct="1">
        <a:lnSpc>
          <a:spcPct val="90000"/>
        </a:lnSpc>
        <a:spcBef>
          <a:spcPts val="1785"/>
        </a:spcBef>
        <a:buFont typeface="Arial" panose="020B0604020202020204" pitchFamily="34" charset="0"/>
        <a:buChar char="•"/>
        <a:defRPr sz="6425" kern="1200">
          <a:solidFill>
            <a:schemeClr val="tx1"/>
          </a:solidFill>
          <a:latin typeface="+mn-lt"/>
          <a:ea typeface="+mn-ea"/>
          <a:cs typeface="+mn-cs"/>
        </a:defRPr>
      </a:lvl6pPr>
      <a:lvl7pPr marL="10607543" indent="-815965" algn="l" defTabSz="3263859" rtl="0" eaLnBrk="1" latinLnBrk="0" hangingPunct="1">
        <a:lnSpc>
          <a:spcPct val="90000"/>
        </a:lnSpc>
        <a:spcBef>
          <a:spcPts val="1785"/>
        </a:spcBef>
        <a:buFont typeface="Arial" panose="020B0604020202020204" pitchFamily="34" charset="0"/>
        <a:buChar char="•"/>
        <a:defRPr sz="6425" kern="1200">
          <a:solidFill>
            <a:schemeClr val="tx1"/>
          </a:solidFill>
          <a:latin typeface="+mn-lt"/>
          <a:ea typeface="+mn-ea"/>
          <a:cs typeface="+mn-cs"/>
        </a:defRPr>
      </a:lvl7pPr>
      <a:lvl8pPr marL="12239473" indent="-815965" algn="l" defTabSz="3263859" rtl="0" eaLnBrk="1" latinLnBrk="0" hangingPunct="1">
        <a:lnSpc>
          <a:spcPct val="90000"/>
        </a:lnSpc>
        <a:spcBef>
          <a:spcPts val="1785"/>
        </a:spcBef>
        <a:buFont typeface="Arial" panose="020B0604020202020204" pitchFamily="34" charset="0"/>
        <a:buChar char="•"/>
        <a:defRPr sz="6425" kern="1200">
          <a:solidFill>
            <a:schemeClr val="tx1"/>
          </a:solidFill>
          <a:latin typeface="+mn-lt"/>
          <a:ea typeface="+mn-ea"/>
          <a:cs typeface="+mn-cs"/>
        </a:defRPr>
      </a:lvl8pPr>
      <a:lvl9pPr marL="13871402" indent="-815965" algn="l" defTabSz="3263859" rtl="0" eaLnBrk="1" latinLnBrk="0" hangingPunct="1">
        <a:lnSpc>
          <a:spcPct val="90000"/>
        </a:lnSpc>
        <a:spcBef>
          <a:spcPts val="1785"/>
        </a:spcBef>
        <a:buFont typeface="Arial" panose="020B0604020202020204" pitchFamily="34" charset="0"/>
        <a:buChar char="•"/>
        <a:defRPr sz="6425" kern="1200">
          <a:solidFill>
            <a:schemeClr val="tx1"/>
          </a:solidFill>
          <a:latin typeface="+mn-lt"/>
          <a:ea typeface="+mn-ea"/>
          <a:cs typeface="+mn-cs"/>
        </a:defRPr>
      </a:lvl9pPr>
    </p:bodyStyle>
    <p:otherStyle>
      <a:defPPr>
        <a:defRPr lang="en-US"/>
      </a:defPPr>
      <a:lvl1pPr marL="0" algn="l" defTabSz="3263859" rtl="0" eaLnBrk="1" latinLnBrk="0" hangingPunct="1">
        <a:defRPr sz="6425" kern="1200">
          <a:solidFill>
            <a:schemeClr val="tx1"/>
          </a:solidFill>
          <a:latin typeface="+mn-lt"/>
          <a:ea typeface="+mn-ea"/>
          <a:cs typeface="+mn-cs"/>
        </a:defRPr>
      </a:lvl1pPr>
      <a:lvl2pPr marL="1631930" algn="l" defTabSz="3263859" rtl="0" eaLnBrk="1" latinLnBrk="0" hangingPunct="1">
        <a:defRPr sz="6425" kern="1200">
          <a:solidFill>
            <a:schemeClr val="tx1"/>
          </a:solidFill>
          <a:latin typeface="+mn-lt"/>
          <a:ea typeface="+mn-ea"/>
          <a:cs typeface="+mn-cs"/>
        </a:defRPr>
      </a:lvl2pPr>
      <a:lvl3pPr marL="3263859" algn="l" defTabSz="3263859" rtl="0" eaLnBrk="1" latinLnBrk="0" hangingPunct="1">
        <a:defRPr sz="6425" kern="1200">
          <a:solidFill>
            <a:schemeClr val="tx1"/>
          </a:solidFill>
          <a:latin typeface="+mn-lt"/>
          <a:ea typeface="+mn-ea"/>
          <a:cs typeface="+mn-cs"/>
        </a:defRPr>
      </a:lvl3pPr>
      <a:lvl4pPr marL="4895789" algn="l" defTabSz="3263859" rtl="0" eaLnBrk="1" latinLnBrk="0" hangingPunct="1">
        <a:defRPr sz="6425" kern="1200">
          <a:solidFill>
            <a:schemeClr val="tx1"/>
          </a:solidFill>
          <a:latin typeface="+mn-lt"/>
          <a:ea typeface="+mn-ea"/>
          <a:cs typeface="+mn-cs"/>
        </a:defRPr>
      </a:lvl4pPr>
      <a:lvl5pPr marL="6527719" algn="l" defTabSz="3263859" rtl="0" eaLnBrk="1" latinLnBrk="0" hangingPunct="1">
        <a:defRPr sz="6425" kern="1200">
          <a:solidFill>
            <a:schemeClr val="tx1"/>
          </a:solidFill>
          <a:latin typeface="+mn-lt"/>
          <a:ea typeface="+mn-ea"/>
          <a:cs typeface="+mn-cs"/>
        </a:defRPr>
      </a:lvl5pPr>
      <a:lvl6pPr marL="8159648" algn="l" defTabSz="3263859" rtl="0" eaLnBrk="1" latinLnBrk="0" hangingPunct="1">
        <a:defRPr sz="6425" kern="1200">
          <a:solidFill>
            <a:schemeClr val="tx1"/>
          </a:solidFill>
          <a:latin typeface="+mn-lt"/>
          <a:ea typeface="+mn-ea"/>
          <a:cs typeface="+mn-cs"/>
        </a:defRPr>
      </a:lvl6pPr>
      <a:lvl7pPr marL="9791578" algn="l" defTabSz="3263859" rtl="0" eaLnBrk="1" latinLnBrk="0" hangingPunct="1">
        <a:defRPr sz="6425" kern="1200">
          <a:solidFill>
            <a:schemeClr val="tx1"/>
          </a:solidFill>
          <a:latin typeface="+mn-lt"/>
          <a:ea typeface="+mn-ea"/>
          <a:cs typeface="+mn-cs"/>
        </a:defRPr>
      </a:lvl7pPr>
      <a:lvl8pPr marL="11423508" algn="l" defTabSz="3263859" rtl="0" eaLnBrk="1" latinLnBrk="0" hangingPunct="1">
        <a:defRPr sz="6425" kern="1200">
          <a:solidFill>
            <a:schemeClr val="tx1"/>
          </a:solidFill>
          <a:latin typeface="+mn-lt"/>
          <a:ea typeface="+mn-ea"/>
          <a:cs typeface="+mn-cs"/>
        </a:defRPr>
      </a:lvl8pPr>
      <a:lvl9pPr marL="13055437" algn="l" defTabSz="3263859" rtl="0" eaLnBrk="1" latinLnBrk="0" hangingPunct="1">
        <a:defRPr sz="64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BDAF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4AF7E8C-F7E6-7770-8FCF-011A54E04614}"/>
              </a:ext>
            </a:extLst>
          </p:cNvPr>
          <p:cNvSpPr txBox="1"/>
          <p:nvPr/>
        </p:nvSpPr>
        <p:spPr>
          <a:xfrm>
            <a:off x="367150" y="174874"/>
            <a:ext cx="42914430" cy="3939540"/>
          </a:xfrm>
          <a:prstGeom prst="rect">
            <a:avLst/>
          </a:prstGeom>
          <a:solidFill>
            <a:schemeClr val="bg2">
              <a:lumMod val="90000"/>
            </a:schemeClr>
          </a:solidFill>
          <a:ln w="63500">
            <a:solidFill>
              <a:schemeClr val="tx1">
                <a:lumMod val="65000"/>
                <a:lumOff val="35000"/>
              </a:schemeClr>
            </a:solidFill>
          </a:ln>
          <a:effectLst>
            <a:innerShdw blurRad="63500" dist="127000" dir="2700000">
              <a:prstClr val="black">
                <a:alpha val="50000"/>
              </a:prstClr>
            </a:innerShdw>
          </a:effectLst>
        </p:spPr>
        <p:txBody>
          <a:bodyPr wrap="square" rtlCol="0">
            <a:spAutoFit/>
          </a:bodyPr>
          <a:lstStyle/>
          <a:p>
            <a:endParaRPr lang="sk-SK" sz="5000" dirty="0">
              <a:latin typeface="Arial" panose="020B0604020202020204" pitchFamily="34" charset="0"/>
              <a:cs typeface="Arial" panose="020B0604020202020204" pitchFamily="34" charset="0"/>
            </a:endParaRPr>
          </a:p>
          <a:p>
            <a:endParaRPr lang="en-GB" sz="5000" dirty="0">
              <a:latin typeface="Arial" panose="020B0604020202020204" pitchFamily="34" charset="0"/>
              <a:cs typeface="Arial" panose="020B0604020202020204" pitchFamily="34" charset="0"/>
            </a:endParaRPr>
          </a:p>
          <a:p>
            <a:endParaRPr lang="en-GB" sz="5000" dirty="0">
              <a:latin typeface="Arial" panose="020B0604020202020204" pitchFamily="34" charset="0"/>
              <a:cs typeface="Arial" panose="020B0604020202020204" pitchFamily="34" charset="0"/>
            </a:endParaRPr>
          </a:p>
          <a:p>
            <a:endParaRPr lang="en-GB" sz="5000" dirty="0">
              <a:latin typeface="Arial" panose="020B0604020202020204" pitchFamily="34" charset="0"/>
              <a:cs typeface="Arial" panose="020B0604020202020204" pitchFamily="34" charset="0"/>
            </a:endParaRPr>
          </a:p>
          <a:p>
            <a:endParaRPr lang="en-GB" sz="5000" dirty="0">
              <a:latin typeface="Arial" panose="020B0604020202020204" pitchFamily="34" charset="0"/>
              <a:cs typeface="Arial" panose="020B0604020202020204" pitchFamily="34" charset="0"/>
            </a:endParaRPr>
          </a:p>
        </p:txBody>
      </p:sp>
      <p:sp>
        <p:nvSpPr>
          <p:cNvPr id="19" name="Title 1">
            <a:extLst>
              <a:ext uri="{FF2B5EF4-FFF2-40B4-BE49-F238E27FC236}">
                <a16:creationId xmlns:a16="http://schemas.microsoft.com/office/drawing/2014/main" id="{7ABAD890-0AC1-1E16-97AD-EA04A59CDE4D}"/>
              </a:ext>
            </a:extLst>
          </p:cNvPr>
          <p:cNvSpPr>
            <a:spLocks noGrp="1"/>
          </p:cNvSpPr>
          <p:nvPr>
            <p:ph type="title"/>
          </p:nvPr>
        </p:nvSpPr>
        <p:spPr>
          <a:xfrm>
            <a:off x="4755055" y="672381"/>
            <a:ext cx="34049302" cy="3218034"/>
          </a:xfrm>
          <a:solidFill>
            <a:schemeClr val="bg2">
              <a:lumMod val="90000"/>
            </a:schemeClr>
          </a:solidFill>
        </p:spPr>
        <p:txBody>
          <a:bodyPr tIns="46800">
            <a:normAutofit fontScale="90000"/>
          </a:bodyPr>
          <a:lstStyle/>
          <a:p>
            <a:pPr algn="ctr">
              <a:lnSpc>
                <a:spcPct val="100000"/>
              </a:lnSpc>
              <a:spcBef>
                <a:spcPts val="0"/>
              </a:spcBef>
            </a:pPr>
            <a:br>
              <a:rPr lang="en-GB" sz="10700" b="1" dirty="0">
                <a:ln w="63500">
                  <a:solidFill>
                    <a:schemeClr val="tx1">
                      <a:lumMod val="65000"/>
                      <a:lumOff val="35000"/>
                    </a:schemeClr>
                  </a:solidFill>
                </a:ln>
                <a:solidFill>
                  <a:schemeClr val="bg1"/>
                </a:solidFill>
                <a:latin typeface="Arial" panose="020B0604020202020204" pitchFamily="34" charset="0"/>
                <a:ea typeface="+mn-ea"/>
                <a:cs typeface="Arial" panose="020B0604020202020204" pitchFamily="34" charset="0"/>
              </a:rPr>
            </a:br>
            <a:r>
              <a:rPr lang="en-GB" sz="10000" b="1" dirty="0">
                <a:ln w="82550">
                  <a:solidFill>
                    <a:schemeClr val="tx1">
                      <a:lumMod val="75000"/>
                      <a:lumOff val="25000"/>
                    </a:schemeClr>
                  </a:solidFill>
                </a:ln>
                <a:solidFill>
                  <a:schemeClr val="accent4">
                    <a:lumMod val="40000"/>
                    <a:lumOff val="60000"/>
                  </a:schemeClr>
                </a:solidFill>
                <a:effectLst>
                  <a:outerShdw blurRad="38100" dist="38100" dir="2700000" algn="tl">
                    <a:srgbClr val="000000">
                      <a:alpha val="43137"/>
                    </a:srgbClr>
                  </a:outerShdw>
                </a:effectLst>
                <a:latin typeface="Rockwell" panose="02060603020205020403" pitchFamily="18" charset="0"/>
                <a:ea typeface="+mn-ea"/>
                <a:cs typeface="Arial" panose="020B0604020202020204" pitchFamily="34" charset="0"/>
              </a:rPr>
              <a:t>Title of the Paper</a:t>
            </a:r>
            <a:br>
              <a:rPr lang="sk-SK" sz="10000" b="1" dirty="0">
                <a:ln w="82550">
                  <a:solidFill>
                    <a:schemeClr val="tx1">
                      <a:lumMod val="75000"/>
                      <a:lumOff val="25000"/>
                    </a:schemeClr>
                  </a:solidFill>
                </a:ln>
                <a:solidFill>
                  <a:schemeClr val="accent4">
                    <a:lumMod val="20000"/>
                    <a:lumOff val="80000"/>
                  </a:schemeClr>
                </a:solidFill>
                <a:effectLst>
                  <a:outerShdw blurRad="50800" dist="101600" dir="2700000" algn="tl" rotWithShape="0">
                    <a:prstClr val="black">
                      <a:alpha val="40000"/>
                    </a:prstClr>
                  </a:outerShdw>
                </a:effectLst>
                <a:latin typeface="Rockwell" panose="02060603020205020403" pitchFamily="18" charset="0"/>
                <a:ea typeface="+mn-ea"/>
                <a:cs typeface="Arial" panose="020B0604020202020204" pitchFamily="34" charset="0"/>
              </a:rPr>
            </a:br>
            <a:r>
              <a:rPr lang="sk-SK" sz="6700" b="1" i="1" dirty="0">
                <a:ln w="38100">
                  <a:solidFill>
                    <a:schemeClr val="tx1">
                      <a:lumMod val="75000"/>
                      <a:lumOff val="25000"/>
                    </a:schemeClr>
                  </a:solidFill>
                </a:ln>
                <a:solidFill>
                  <a:schemeClr val="accent4">
                    <a:lumMod val="20000"/>
                    <a:lumOff val="80000"/>
                  </a:schemeClr>
                </a:solidFill>
                <a:latin typeface="Rockwell" panose="02060603020205020403" pitchFamily="18" charset="0"/>
                <a:cs typeface="Arial" panose="020B0604020202020204" pitchFamily="34" charset="0"/>
              </a:rPr>
              <a:t> </a:t>
            </a:r>
            <a:r>
              <a:rPr lang="sk-SK" sz="6700" b="1" i="1" dirty="0">
                <a:ln w="38100" cap="flat" cmpd="sng">
                  <a:solidFill>
                    <a:schemeClr val="tx1">
                      <a:lumMod val="75000"/>
                      <a:lumOff val="25000"/>
                    </a:schemeClr>
                  </a:solidFill>
                </a:ln>
                <a:solidFill>
                  <a:schemeClr val="accent4">
                    <a:lumMod val="40000"/>
                    <a:lumOff val="60000"/>
                  </a:schemeClr>
                </a:solidFill>
                <a:latin typeface="Rockwell" panose="02060603020205020403" pitchFamily="18" charset="0"/>
                <a:cs typeface="Arial" panose="020B0604020202020204" pitchFamily="34" charset="0"/>
              </a:rPr>
              <a:t>A</a:t>
            </a:r>
            <a:r>
              <a:rPr lang="en-GB" sz="6700" b="1" i="1" dirty="0">
                <a:ln w="38100" cap="flat" cmpd="sng">
                  <a:solidFill>
                    <a:schemeClr val="tx1">
                      <a:lumMod val="75000"/>
                      <a:lumOff val="25000"/>
                    </a:schemeClr>
                  </a:solidFill>
                </a:ln>
                <a:solidFill>
                  <a:schemeClr val="accent4">
                    <a:lumMod val="40000"/>
                    <a:lumOff val="60000"/>
                  </a:schemeClr>
                </a:solidFill>
                <a:latin typeface="Rockwell" panose="02060603020205020403" pitchFamily="18" charset="0"/>
                <a:cs typeface="Arial" panose="020B0604020202020204" pitchFamily="34" charset="0"/>
              </a:rPr>
              <a:t>. Author, </a:t>
            </a:r>
            <a:r>
              <a:rPr lang="sk-SK" sz="6700" b="1" i="1" dirty="0">
                <a:ln w="38100" cap="flat" cmpd="sng">
                  <a:solidFill>
                    <a:schemeClr val="tx1">
                      <a:lumMod val="75000"/>
                      <a:lumOff val="25000"/>
                    </a:schemeClr>
                  </a:solidFill>
                </a:ln>
                <a:solidFill>
                  <a:schemeClr val="accent4">
                    <a:lumMod val="40000"/>
                    <a:lumOff val="60000"/>
                  </a:schemeClr>
                </a:solidFill>
                <a:latin typeface="Rockwell" panose="02060603020205020403" pitchFamily="18" charset="0"/>
                <a:cs typeface="Arial" panose="020B0604020202020204" pitchFamily="34" charset="0"/>
              </a:rPr>
              <a:t>B</a:t>
            </a:r>
            <a:r>
              <a:rPr lang="en-GB" sz="6700" b="1" i="1" dirty="0">
                <a:ln w="38100" cap="flat" cmpd="sng">
                  <a:solidFill>
                    <a:schemeClr val="tx1">
                      <a:lumMod val="75000"/>
                      <a:lumOff val="25000"/>
                    </a:schemeClr>
                  </a:solidFill>
                </a:ln>
                <a:solidFill>
                  <a:schemeClr val="accent4">
                    <a:lumMod val="40000"/>
                    <a:lumOff val="60000"/>
                  </a:schemeClr>
                </a:solidFill>
                <a:latin typeface="Rockwell" panose="02060603020205020403" pitchFamily="18" charset="0"/>
                <a:cs typeface="Arial" panose="020B0604020202020204" pitchFamily="34" charset="0"/>
              </a:rPr>
              <a:t>. Author, </a:t>
            </a:r>
            <a:r>
              <a:rPr lang="sk-SK" sz="6700" b="1" i="1" dirty="0">
                <a:ln w="38100" cap="flat" cmpd="sng">
                  <a:solidFill>
                    <a:schemeClr val="tx1">
                      <a:lumMod val="75000"/>
                      <a:lumOff val="25000"/>
                    </a:schemeClr>
                  </a:solidFill>
                </a:ln>
                <a:solidFill>
                  <a:schemeClr val="accent4">
                    <a:lumMod val="40000"/>
                    <a:lumOff val="60000"/>
                  </a:schemeClr>
                </a:solidFill>
                <a:latin typeface="Rockwell" panose="02060603020205020403" pitchFamily="18" charset="0"/>
                <a:cs typeface="Arial" panose="020B0604020202020204" pitchFamily="34" charset="0"/>
              </a:rPr>
              <a:t>C</a:t>
            </a:r>
            <a:r>
              <a:rPr lang="en-GB" sz="6700" b="1" i="1" dirty="0">
                <a:ln w="38100" cap="flat" cmpd="sng">
                  <a:solidFill>
                    <a:schemeClr val="tx1">
                      <a:lumMod val="75000"/>
                      <a:lumOff val="25000"/>
                    </a:schemeClr>
                  </a:solidFill>
                </a:ln>
                <a:solidFill>
                  <a:schemeClr val="accent4">
                    <a:lumMod val="40000"/>
                    <a:lumOff val="60000"/>
                  </a:schemeClr>
                </a:solidFill>
                <a:latin typeface="Rockwell" panose="02060603020205020403" pitchFamily="18" charset="0"/>
                <a:cs typeface="Arial" panose="020B0604020202020204" pitchFamily="34" charset="0"/>
              </a:rPr>
              <a:t>. Author</a:t>
            </a:r>
            <a:br>
              <a:rPr lang="sk-SK" sz="15700" b="1" dirty="0">
                <a:ln w="63500">
                  <a:solidFill>
                    <a:schemeClr val="tx1">
                      <a:lumMod val="65000"/>
                      <a:lumOff val="35000"/>
                    </a:schemeClr>
                  </a:solidFill>
                </a:ln>
                <a:solidFill>
                  <a:schemeClr val="bg1"/>
                </a:solidFill>
                <a:latin typeface="Arial" panose="020B0604020202020204" pitchFamily="34" charset="0"/>
                <a:cs typeface="Arial" panose="020B0604020202020204" pitchFamily="34" charset="0"/>
              </a:rPr>
            </a:br>
            <a:endParaRPr lang="en-GB" dirty="0"/>
          </a:p>
        </p:txBody>
      </p:sp>
      <p:sp>
        <p:nvSpPr>
          <p:cNvPr id="23" name="TextBox 22">
            <a:extLst>
              <a:ext uri="{FF2B5EF4-FFF2-40B4-BE49-F238E27FC236}">
                <a16:creationId xmlns:a16="http://schemas.microsoft.com/office/drawing/2014/main" id="{56D720B0-7899-BABC-AC41-8E94054F1FA2}"/>
              </a:ext>
            </a:extLst>
          </p:cNvPr>
          <p:cNvSpPr txBox="1"/>
          <p:nvPr/>
        </p:nvSpPr>
        <p:spPr>
          <a:xfrm>
            <a:off x="367150" y="5258367"/>
            <a:ext cx="14200188" cy="6001643"/>
          </a:xfrm>
          <a:prstGeom prst="rect">
            <a:avLst/>
          </a:prstGeom>
          <a:solidFill>
            <a:srgbClr val="FFF9E7"/>
          </a:solidFill>
          <a:ln w="63500">
            <a:solidFill>
              <a:schemeClr val="tx1">
                <a:lumMod val="65000"/>
                <a:lumOff val="35000"/>
              </a:schemeClr>
            </a:solidFill>
          </a:ln>
          <a:effectLst>
            <a:outerShdw blurRad="50800" dist="127000" dir="2700000" algn="tl" rotWithShape="0">
              <a:prstClr val="black">
                <a:alpha val="40000"/>
              </a:prstClr>
            </a:outerShdw>
          </a:effectLst>
        </p:spPr>
        <p:txBody>
          <a:bodyPr wrap="square" rtlCol="0">
            <a:spAutoFit/>
          </a:bodyPr>
          <a:lstStyle/>
          <a:p>
            <a:pPr algn="ctr"/>
            <a:r>
              <a:rPr lang="en-GB" sz="6000" dirty="0">
                <a:ln w="50800">
                  <a:solidFill>
                    <a:schemeClr val="tx1">
                      <a:lumMod val="95000"/>
                      <a:lumOff val="5000"/>
                    </a:schemeClr>
                  </a:solidFill>
                </a:ln>
                <a:solidFill>
                  <a:schemeClr val="bg1"/>
                </a:solidFill>
                <a:latin typeface="Palatino"/>
                <a:cs typeface="Times New Roman" panose="02020603050405020304" pitchFamily="18" charset="0"/>
              </a:rPr>
              <a:t>Introduction</a:t>
            </a:r>
          </a:p>
          <a:p>
            <a:pPr marL="0" marR="0" lvl="0" indent="0" algn="just" defTabSz="457200" rtl="0" eaLnBrk="1" fontAlgn="auto" latinLnBrk="0" hangingPunct="1">
              <a:lnSpc>
                <a:spcPct val="100000"/>
              </a:lnSpc>
              <a:spcBef>
                <a:spcPts val="0"/>
              </a:spcBef>
              <a:spcAft>
                <a:spcPts val="0"/>
              </a:spcAft>
              <a:buClrTx/>
              <a:buSzTx/>
              <a:buFontTx/>
              <a:buNone/>
              <a:tabLst/>
              <a:defRPr/>
            </a:pPr>
            <a:r>
              <a:rPr lang="en-GB" sz="3600" dirty="0">
                <a:solidFill>
                  <a:prstClr val="black"/>
                </a:solidFill>
                <a:latin typeface="Palatino"/>
                <a:cs typeface="Times New Roman" panose="02020603050405020304" pitchFamily="18" charset="0"/>
              </a:rPr>
              <a:t>Authors are kindly requested to use this template format for the New Trends in Aviation Development conference. The heading of the poster should utilize the Rockwell font, bold, size 90. The names of the authors should be in the Rockwell font, bold and italic, size 60. Headings of individual sections should be in the Palatino font, size 60. The general text should use the Palatino font, size 36. The text in the Acknowledgement section should use the Palatino font, italicized, size 32. Figures and tables should use the Palatino font, italicized, size 32.</a:t>
            </a:r>
            <a:endParaRPr kumimoji="0" lang="en-US" sz="3600" b="0" i="0" u="none" strike="noStrike" kern="1200" cap="none" spc="0" normalizeH="0" baseline="0" noProof="0" dirty="0">
              <a:ln>
                <a:noFill/>
              </a:ln>
              <a:solidFill>
                <a:prstClr val="black"/>
              </a:solidFill>
              <a:effectLst/>
              <a:uLnTx/>
              <a:uFillTx/>
              <a:latin typeface="Palatino"/>
              <a:cs typeface="Times New Roman" panose="02020603050405020304" pitchFamily="18" charset="0"/>
            </a:endParaRPr>
          </a:p>
        </p:txBody>
      </p:sp>
      <p:sp>
        <p:nvSpPr>
          <p:cNvPr id="28" name="TextBox 27">
            <a:extLst>
              <a:ext uri="{FF2B5EF4-FFF2-40B4-BE49-F238E27FC236}">
                <a16:creationId xmlns:a16="http://schemas.microsoft.com/office/drawing/2014/main" id="{8B27FF2B-143C-A2E9-4891-EF98AF4193C0}"/>
              </a:ext>
            </a:extLst>
          </p:cNvPr>
          <p:cNvSpPr txBox="1"/>
          <p:nvPr/>
        </p:nvSpPr>
        <p:spPr>
          <a:xfrm>
            <a:off x="367150" y="11515823"/>
            <a:ext cx="14200188" cy="5447645"/>
          </a:xfrm>
          <a:prstGeom prst="rect">
            <a:avLst/>
          </a:prstGeom>
          <a:solidFill>
            <a:srgbClr val="FFF9E7"/>
          </a:solidFill>
          <a:ln w="63500">
            <a:solidFill>
              <a:schemeClr val="tx1">
                <a:lumMod val="65000"/>
                <a:lumOff val="35000"/>
              </a:schemeClr>
            </a:solidFill>
          </a:ln>
          <a:effectLst>
            <a:outerShdw blurRad="50800" dist="127000" dir="2700000" algn="tl" rotWithShape="0">
              <a:prstClr val="black">
                <a:alpha val="40000"/>
              </a:prstClr>
            </a:outerShdw>
          </a:effectLst>
        </p:spPr>
        <p:txBody>
          <a:bodyPr wrap="square" rtlCol="0">
            <a:spAutoFit/>
          </a:bodyPr>
          <a:lstStyle/>
          <a:p>
            <a:pPr algn="ctr"/>
            <a:r>
              <a:rPr lang="en-GB" sz="6000" dirty="0">
                <a:ln w="50800">
                  <a:solidFill>
                    <a:schemeClr val="tx1">
                      <a:lumMod val="95000"/>
                      <a:lumOff val="5000"/>
                    </a:schemeClr>
                  </a:solidFill>
                </a:ln>
                <a:solidFill>
                  <a:schemeClr val="bg1"/>
                </a:solidFill>
                <a:latin typeface="Palatino"/>
                <a:cs typeface="Times New Roman" panose="02020603050405020304" pitchFamily="18" charset="0"/>
              </a:rPr>
              <a:t>Methods</a:t>
            </a:r>
          </a:p>
          <a:p>
            <a:pPr marL="0" marR="0" lvl="0" indent="0" algn="just" defTabSz="457200" rtl="0" eaLnBrk="1" fontAlgn="auto" latinLnBrk="0" hangingPunct="1">
              <a:lnSpc>
                <a:spcPct val="100000"/>
              </a:lnSpc>
              <a:spcBef>
                <a:spcPts val="0"/>
              </a:spcBef>
              <a:spcAft>
                <a:spcPts val="0"/>
              </a:spcAft>
              <a:buClrTx/>
              <a:buSzTx/>
              <a:buFontTx/>
              <a:buNone/>
              <a:tabLst/>
              <a:defRPr/>
            </a:pPr>
            <a:r>
              <a:rPr lang="en-US" sz="3600" dirty="0">
                <a:solidFill>
                  <a:prstClr val="black"/>
                </a:solidFill>
                <a:latin typeface="Palatino"/>
                <a:cs typeface="Times New Roman" panose="02020603050405020304" pitchFamily="18" charset="0"/>
              </a:rPr>
              <a:t>Please feel free to adjust the sizes of individual windows and the overall layout of the template according to your needs. Figure captions should be place below the figure</a:t>
            </a:r>
            <a:r>
              <a:rPr lang="sk-SK" sz="3600" dirty="0">
                <a:solidFill>
                  <a:prstClr val="black"/>
                </a:solidFill>
                <a:latin typeface="Palatino"/>
                <a:cs typeface="Times New Roman" panose="02020603050405020304" pitchFamily="18" charset="0"/>
              </a:rPr>
              <a:t>s</a:t>
            </a:r>
            <a:r>
              <a:rPr lang="en-US" sz="3600" dirty="0">
                <a:solidFill>
                  <a:prstClr val="black"/>
                </a:solidFill>
                <a:latin typeface="Palatino"/>
                <a:cs typeface="Times New Roman" panose="02020603050405020304" pitchFamily="18" charset="0"/>
              </a:rPr>
              <a:t>. </a:t>
            </a:r>
            <a:r>
              <a:rPr lang="en-GB" sz="3600" dirty="0">
                <a:solidFill>
                  <a:prstClr val="black"/>
                </a:solidFill>
                <a:latin typeface="Palatino"/>
                <a:cs typeface="Times New Roman" panose="02020603050405020304" pitchFamily="18" charset="0"/>
              </a:rPr>
              <a:t>Table captions should be placed above the tables. </a:t>
            </a:r>
            <a:r>
              <a:rPr lang="en-US" sz="3600" dirty="0">
                <a:solidFill>
                  <a:prstClr val="black"/>
                </a:solidFill>
                <a:latin typeface="Palatino"/>
                <a:cs typeface="Times New Roman" panose="02020603050405020304" pitchFamily="18" charset="0"/>
              </a:rPr>
              <a:t>The template is used to format your paper and style the text. Define abbreviations and acronyms the first time they are used in the text, even after they have been defined in the abstract. Do not use abbreviations in the title or heads unless they are unavoidable. </a:t>
            </a:r>
          </a:p>
        </p:txBody>
      </p:sp>
      <p:sp>
        <p:nvSpPr>
          <p:cNvPr id="29" name="TextBox 28">
            <a:extLst>
              <a:ext uri="{FF2B5EF4-FFF2-40B4-BE49-F238E27FC236}">
                <a16:creationId xmlns:a16="http://schemas.microsoft.com/office/drawing/2014/main" id="{16DA656E-11A9-156F-0644-05548ED94483}"/>
              </a:ext>
            </a:extLst>
          </p:cNvPr>
          <p:cNvSpPr txBox="1"/>
          <p:nvPr/>
        </p:nvSpPr>
        <p:spPr>
          <a:xfrm>
            <a:off x="14711143" y="5258367"/>
            <a:ext cx="14200188" cy="18743593"/>
          </a:xfrm>
          <a:prstGeom prst="rect">
            <a:avLst/>
          </a:prstGeom>
          <a:solidFill>
            <a:srgbClr val="FFF9E7"/>
          </a:solidFill>
          <a:ln w="63500">
            <a:solidFill>
              <a:schemeClr val="tx1">
                <a:lumMod val="65000"/>
                <a:lumOff val="35000"/>
              </a:schemeClr>
            </a:solidFill>
          </a:ln>
          <a:effectLst>
            <a:outerShdw blurRad="50800" dist="127000" dir="2700000" algn="tl" rotWithShape="0">
              <a:prstClr val="black">
                <a:alpha val="40000"/>
              </a:prstClr>
            </a:outerShdw>
          </a:effectLst>
        </p:spPr>
        <p:txBody>
          <a:bodyPr wrap="square" rtlCol="0">
            <a:spAutoFit/>
          </a:bodyPr>
          <a:lstStyle/>
          <a:p>
            <a:pPr algn="ctr"/>
            <a:r>
              <a:rPr lang="en-GB" sz="6000" dirty="0">
                <a:ln w="50800">
                  <a:solidFill>
                    <a:schemeClr val="tx1">
                      <a:lumMod val="95000"/>
                      <a:lumOff val="5000"/>
                    </a:schemeClr>
                  </a:solidFill>
                </a:ln>
                <a:solidFill>
                  <a:schemeClr val="bg1"/>
                </a:solidFill>
                <a:latin typeface="Palatino"/>
                <a:cs typeface="Times New Roman" panose="02020603050405020304" pitchFamily="18" charset="0"/>
              </a:rPr>
              <a:t>Results</a:t>
            </a:r>
            <a:r>
              <a:rPr lang="sk-SK" sz="6000" dirty="0">
                <a:ln w="50800">
                  <a:solidFill>
                    <a:schemeClr val="tx1">
                      <a:lumMod val="95000"/>
                      <a:lumOff val="5000"/>
                    </a:schemeClr>
                  </a:solidFill>
                </a:ln>
                <a:solidFill>
                  <a:schemeClr val="bg1"/>
                </a:solidFill>
                <a:latin typeface="Palatino"/>
                <a:cs typeface="Times New Roman" panose="02020603050405020304" pitchFamily="18" charset="0"/>
              </a:rPr>
              <a:t> </a:t>
            </a:r>
            <a:r>
              <a:rPr lang="en-GB" sz="6000" dirty="0">
                <a:ln w="50800">
                  <a:solidFill>
                    <a:schemeClr val="tx1">
                      <a:lumMod val="95000"/>
                      <a:lumOff val="5000"/>
                    </a:schemeClr>
                  </a:solidFill>
                </a:ln>
                <a:solidFill>
                  <a:schemeClr val="bg1"/>
                </a:solidFill>
                <a:latin typeface="Palatino"/>
                <a:cs typeface="Times New Roman" panose="02020603050405020304" pitchFamily="18" charset="0"/>
              </a:rPr>
              <a:t>&amp; Discussion</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Palatino"/>
                <a:cs typeface="Arial" panose="020B0604020202020204" pitchFamily="34" charset="0"/>
              </a:rPr>
              <a:t>Use a zero before decimal points: “0.25”, not “.25”. Use “cm3”, not “cc”. The equations are an exception to the prescribed specifications of this template. You will need to determine whether or not your equation should be typed using either the Times New Roman or the Symbol font (please no other font). To create multileveled equations, it may be necessary to treat the equation as a graphic and insert it into the text after your paper is styled. Number equations consecutively. To make your equations more compact, you may use the solidus ( / ), the exp function, or appropriate exponents. Italicize Roman symbols for quantities and variables, but not Greek symbols. Use a long dash rather than a hyphen for a minus sign. Punctuate equations with commas or periods when they are part of a sentence.</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Palatino"/>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Palatino"/>
                <a:cs typeface="Arial" panose="020B0604020202020204" pitchFamily="34" charset="0"/>
              </a:rPr>
              <a:t>Some common mistakes:</a:t>
            </a:r>
          </a:p>
          <a:p>
            <a:pPr marL="514350" marR="0" lvl="0" indent="-514350" algn="just" defTabSz="457200" rtl="0" eaLnBrk="1" fontAlgn="auto" latinLnBrk="0" hangingPunct="1">
              <a:lnSpc>
                <a:spcPct val="100000"/>
              </a:lnSpc>
              <a:spcBef>
                <a:spcPts val="0"/>
              </a:spcBef>
              <a:spcAft>
                <a:spcPts val="0"/>
              </a:spcAft>
              <a:buClrTx/>
              <a:buSzTx/>
              <a:buFontTx/>
              <a:buAutoNum type="arabicPeriod"/>
              <a:tabLst/>
              <a:defRPr/>
            </a:pPr>
            <a:r>
              <a:rPr kumimoji="0" lang="en-US" sz="3600" b="0" i="0" u="none" strike="noStrike" kern="1200" cap="none" spc="0" normalizeH="0" baseline="0" noProof="0" dirty="0">
                <a:ln>
                  <a:noFill/>
                </a:ln>
                <a:solidFill>
                  <a:prstClr val="black"/>
                </a:solidFill>
                <a:effectLst/>
                <a:uLnTx/>
                <a:uFillTx/>
                <a:latin typeface="Palatino"/>
                <a:cs typeface="Arial" panose="020B0604020202020204" pitchFamily="34" charset="0"/>
              </a:rPr>
              <a:t>The word “data” is plural, not singular.</a:t>
            </a:r>
          </a:p>
          <a:p>
            <a:pPr marL="514350" marR="0" lvl="0" indent="-514350" algn="just" defTabSz="457200" rtl="0" eaLnBrk="1" fontAlgn="auto" latinLnBrk="0" hangingPunct="1">
              <a:lnSpc>
                <a:spcPct val="100000"/>
              </a:lnSpc>
              <a:spcBef>
                <a:spcPts val="0"/>
              </a:spcBef>
              <a:spcAft>
                <a:spcPts val="0"/>
              </a:spcAft>
              <a:buClrTx/>
              <a:buSzTx/>
              <a:buFontTx/>
              <a:buAutoNum type="arabicPeriod"/>
              <a:tabLst/>
              <a:defRPr/>
            </a:pPr>
            <a:r>
              <a:rPr kumimoji="0" lang="en-US" sz="3600" b="0" i="0" u="none" strike="noStrike" kern="1200" cap="none" spc="0" normalizeH="0" baseline="0" noProof="0" dirty="0">
                <a:ln>
                  <a:noFill/>
                </a:ln>
                <a:solidFill>
                  <a:prstClr val="black"/>
                </a:solidFill>
                <a:effectLst/>
                <a:uLnTx/>
                <a:uFillTx/>
                <a:latin typeface="Palatino"/>
                <a:cs typeface="Arial" panose="020B0604020202020204" pitchFamily="34" charset="0"/>
              </a:rPr>
              <a:t>The subscript for the permeability of vacuum µ</a:t>
            </a:r>
            <a:r>
              <a:rPr kumimoji="0" lang="en-US" sz="3600" b="0" i="0" u="none" strike="noStrike" kern="1200" cap="none" spc="0" normalizeH="0" baseline="-25000" noProof="0" dirty="0">
                <a:ln>
                  <a:noFill/>
                </a:ln>
                <a:solidFill>
                  <a:prstClr val="black"/>
                </a:solidFill>
                <a:effectLst/>
                <a:uLnTx/>
                <a:uFillTx/>
                <a:latin typeface="Palatino"/>
                <a:cs typeface="Arial" panose="020B0604020202020204" pitchFamily="34" charset="0"/>
              </a:rPr>
              <a:t>0</a:t>
            </a:r>
            <a:r>
              <a:rPr kumimoji="0" lang="en-US" sz="3600" b="0" i="0" u="none" strike="noStrike" kern="1200" cap="none" spc="0" normalizeH="0" baseline="0" noProof="0" dirty="0">
                <a:ln>
                  <a:noFill/>
                </a:ln>
                <a:solidFill>
                  <a:prstClr val="black"/>
                </a:solidFill>
                <a:effectLst/>
                <a:uLnTx/>
                <a:uFillTx/>
                <a:latin typeface="Palatino"/>
                <a:cs typeface="Arial" panose="020B0604020202020204" pitchFamily="34" charset="0"/>
              </a:rPr>
              <a:t>, and other common scientific constants, is zero with subscript formatting, not a lowercase letter “o”.</a:t>
            </a:r>
          </a:p>
          <a:p>
            <a:pPr marL="514350" marR="0" lvl="0" indent="-514350" algn="just" defTabSz="457200" rtl="0" eaLnBrk="1" fontAlgn="auto" latinLnBrk="0" hangingPunct="1">
              <a:lnSpc>
                <a:spcPct val="100000"/>
              </a:lnSpc>
              <a:spcBef>
                <a:spcPts val="0"/>
              </a:spcBef>
              <a:spcAft>
                <a:spcPts val="0"/>
              </a:spcAft>
              <a:buClrTx/>
              <a:buSzTx/>
              <a:buFontTx/>
              <a:buAutoNum type="arabicPeriod"/>
              <a:tabLst/>
              <a:defRPr/>
            </a:pPr>
            <a:r>
              <a:rPr kumimoji="0" lang="en-US" sz="3600" b="0" i="0" u="none" strike="noStrike" kern="1200" cap="none" spc="0" normalizeH="0" baseline="0" noProof="0" dirty="0">
                <a:ln>
                  <a:noFill/>
                </a:ln>
                <a:solidFill>
                  <a:prstClr val="black"/>
                </a:solidFill>
                <a:effectLst/>
                <a:uLnTx/>
                <a:uFillTx/>
                <a:latin typeface="Palatino"/>
                <a:cs typeface="Arial" panose="020B0604020202020204" pitchFamily="34" charset="0"/>
              </a:rPr>
              <a:t>Do not use the word “essentially” to mean “approximately” or “effectively”.</a:t>
            </a:r>
          </a:p>
          <a:p>
            <a:pPr marL="514350" marR="0" lvl="0" indent="-514350" algn="just" defTabSz="457200" rtl="0" eaLnBrk="1" fontAlgn="auto" latinLnBrk="0" hangingPunct="1">
              <a:lnSpc>
                <a:spcPct val="100000"/>
              </a:lnSpc>
              <a:spcBef>
                <a:spcPts val="0"/>
              </a:spcBef>
              <a:spcAft>
                <a:spcPts val="0"/>
              </a:spcAft>
              <a:buClrTx/>
              <a:buSzTx/>
              <a:buFontTx/>
              <a:buAutoNum type="arabicPeriod"/>
              <a:tabLst/>
              <a:defRPr/>
            </a:pPr>
            <a:r>
              <a:rPr kumimoji="0" lang="en-US" sz="3600" b="0" i="0" u="none" strike="noStrike" kern="1200" cap="none" spc="0" normalizeH="0" baseline="0" noProof="0" dirty="0">
                <a:ln>
                  <a:noFill/>
                </a:ln>
                <a:solidFill>
                  <a:prstClr val="black"/>
                </a:solidFill>
                <a:effectLst/>
                <a:uLnTx/>
                <a:uFillTx/>
                <a:latin typeface="Palatino"/>
                <a:cs typeface="Arial" panose="020B0604020202020204" pitchFamily="34" charset="0"/>
              </a:rPr>
              <a:t>Be aware of the different meanings of the homophone “affect” and “effect”, “complement” and “compliment”, “discreet” and “discrete”, “principal” and “principle”.</a:t>
            </a:r>
          </a:p>
          <a:p>
            <a:pPr marL="514350" marR="0" lvl="0" indent="-514350" algn="just" defTabSz="457200" rtl="0" eaLnBrk="1" fontAlgn="auto" latinLnBrk="0" hangingPunct="1">
              <a:lnSpc>
                <a:spcPct val="100000"/>
              </a:lnSpc>
              <a:spcBef>
                <a:spcPts val="0"/>
              </a:spcBef>
              <a:spcAft>
                <a:spcPts val="0"/>
              </a:spcAft>
              <a:buClrTx/>
              <a:buSzTx/>
              <a:buFontTx/>
              <a:buAutoNum type="arabicPeriod"/>
              <a:tabLst/>
              <a:defRPr/>
            </a:pPr>
            <a:r>
              <a:rPr kumimoji="0" lang="en-US" sz="3600" b="0" i="0" u="none" strike="noStrike" kern="1200" cap="none" spc="0" normalizeH="0" baseline="0" noProof="0" dirty="0">
                <a:ln>
                  <a:noFill/>
                </a:ln>
                <a:solidFill>
                  <a:prstClr val="black"/>
                </a:solidFill>
                <a:effectLst/>
                <a:uLnTx/>
                <a:uFillTx/>
                <a:latin typeface="Palatino"/>
                <a:cs typeface="Arial" panose="020B0604020202020204" pitchFamily="34" charset="0"/>
              </a:rPr>
              <a:t>The prefix “non” is not a word; it should be joined to the word it modifies, usually without a hyphen.</a:t>
            </a:r>
          </a:p>
          <a:p>
            <a:pPr marR="0" lvl="0" algn="just" defTabSz="457200" rtl="0" eaLnBrk="1" fontAlgn="auto" latinLnBrk="0" hangingPunct="1">
              <a:lnSpc>
                <a:spcPct val="100000"/>
              </a:lnSpc>
              <a:spcBef>
                <a:spcPts val="0"/>
              </a:spcBef>
              <a:spcAft>
                <a:spcPts val="0"/>
              </a:spcAft>
              <a:buClrTx/>
              <a:buSzTx/>
              <a:tabLst/>
              <a:defRPr/>
            </a:pPr>
            <a:r>
              <a:rPr kumimoji="0" lang="en-GB" sz="3600" b="0" i="0" u="none" strike="noStrike" kern="1200" cap="none" spc="0" normalizeH="0" baseline="0" noProof="0" dirty="0">
                <a:ln>
                  <a:noFill/>
                </a:ln>
                <a:solidFill>
                  <a:prstClr val="black"/>
                </a:solidFill>
                <a:effectLst/>
                <a:uLnTx/>
                <a:uFillTx/>
                <a:latin typeface="Palatino"/>
                <a:cs typeface="Arial" panose="020B0604020202020204" pitchFamily="34" charset="0"/>
              </a:rPr>
              <a:t>•	The word “data” is plural, not singular.</a:t>
            </a:r>
          </a:p>
          <a:p>
            <a:pPr marR="0" lvl="0" algn="just" defTabSz="457200" rtl="0" eaLnBrk="1" fontAlgn="auto" latinLnBrk="0" hangingPunct="1">
              <a:lnSpc>
                <a:spcPct val="100000"/>
              </a:lnSpc>
              <a:spcBef>
                <a:spcPts val="0"/>
              </a:spcBef>
              <a:spcAft>
                <a:spcPts val="0"/>
              </a:spcAft>
              <a:buClrTx/>
              <a:buSzTx/>
              <a:tabLst/>
              <a:defRPr/>
            </a:pPr>
            <a:r>
              <a:rPr kumimoji="0" lang="en-GB" sz="3600" b="0" i="0" u="none" strike="noStrike" kern="1200" cap="none" spc="0" normalizeH="0" baseline="0" noProof="0" dirty="0">
                <a:ln>
                  <a:noFill/>
                </a:ln>
                <a:solidFill>
                  <a:prstClr val="black"/>
                </a:solidFill>
                <a:effectLst/>
                <a:uLnTx/>
                <a:uFillTx/>
                <a:latin typeface="Palatino"/>
                <a:cs typeface="Arial" panose="020B0604020202020204" pitchFamily="34" charset="0"/>
              </a:rPr>
              <a:t>•	The subscript for the permeability of vacuum 0, and other common scientific constants, is zero with subscript formatting, not a lowercase letter “o”.</a:t>
            </a:r>
          </a:p>
          <a:p>
            <a:pPr marR="0" lvl="0" algn="just" defTabSz="457200" rtl="0" eaLnBrk="1" fontAlgn="auto" latinLnBrk="0" hangingPunct="1">
              <a:lnSpc>
                <a:spcPct val="100000"/>
              </a:lnSpc>
              <a:spcBef>
                <a:spcPts val="0"/>
              </a:spcBef>
              <a:spcAft>
                <a:spcPts val="0"/>
              </a:spcAft>
              <a:buClrTx/>
              <a:buSzTx/>
              <a:tabLst/>
              <a:defRPr/>
            </a:pPr>
            <a:r>
              <a:rPr kumimoji="0" lang="en-GB" sz="3600" b="0" i="0" u="none" strike="noStrike" kern="1200" cap="none" spc="0" normalizeH="0" baseline="0" noProof="0" dirty="0">
                <a:ln>
                  <a:noFill/>
                </a:ln>
                <a:solidFill>
                  <a:prstClr val="black"/>
                </a:solidFill>
                <a:effectLst/>
                <a:uLnTx/>
                <a:uFillTx/>
                <a:latin typeface="Palatino"/>
                <a:cs typeface="Arial" panose="020B0604020202020204" pitchFamily="34" charset="0"/>
              </a:rPr>
              <a:t>•	In American English, commas, semicolons, periods, question and exclamation marks are located within quotation marks only when a complete thought or name is cited, such as a title or full quotation. </a:t>
            </a:r>
            <a:endParaRPr kumimoji="0" lang="en-US" sz="3600" b="0" i="0" u="none" strike="noStrike" kern="1200" cap="none" spc="0" normalizeH="0" baseline="0" noProof="0" dirty="0">
              <a:ln>
                <a:noFill/>
              </a:ln>
              <a:solidFill>
                <a:prstClr val="black"/>
              </a:solidFill>
              <a:effectLst/>
              <a:uLnTx/>
              <a:uFillTx/>
              <a:latin typeface="Palatino"/>
              <a:cs typeface="Arial" panose="020B0604020202020204" pitchFamily="34" charset="0"/>
            </a:endParaRPr>
          </a:p>
        </p:txBody>
      </p:sp>
      <p:sp>
        <p:nvSpPr>
          <p:cNvPr id="30" name="TextBox 29">
            <a:extLst>
              <a:ext uri="{FF2B5EF4-FFF2-40B4-BE49-F238E27FC236}">
                <a16:creationId xmlns:a16="http://schemas.microsoft.com/office/drawing/2014/main" id="{07FB1313-8ED6-A911-0B6D-76CB99A6BDFA}"/>
              </a:ext>
            </a:extLst>
          </p:cNvPr>
          <p:cNvSpPr txBox="1"/>
          <p:nvPr/>
        </p:nvSpPr>
        <p:spPr>
          <a:xfrm>
            <a:off x="29081392" y="5258367"/>
            <a:ext cx="14200188" cy="4893647"/>
          </a:xfrm>
          <a:prstGeom prst="rect">
            <a:avLst/>
          </a:prstGeom>
          <a:solidFill>
            <a:srgbClr val="FFF9E7"/>
          </a:solidFill>
          <a:ln w="63500">
            <a:solidFill>
              <a:schemeClr val="tx1">
                <a:lumMod val="65000"/>
                <a:lumOff val="35000"/>
              </a:schemeClr>
            </a:solidFill>
          </a:ln>
          <a:effectLst>
            <a:outerShdw blurRad="50800" dist="127000" dir="2700000" algn="tl" rotWithShape="0">
              <a:prstClr val="black">
                <a:alpha val="40000"/>
              </a:prstClr>
            </a:outerShdw>
          </a:effectLst>
        </p:spPr>
        <p:txBody>
          <a:bodyPr wrap="square" rtlCol="0">
            <a:spAutoFit/>
          </a:bodyPr>
          <a:lstStyle/>
          <a:p>
            <a:pPr algn="ctr"/>
            <a:r>
              <a:rPr lang="en-GB" sz="6000" dirty="0">
                <a:ln w="50800">
                  <a:solidFill>
                    <a:schemeClr val="tx1">
                      <a:lumMod val="95000"/>
                      <a:lumOff val="5000"/>
                    </a:schemeClr>
                  </a:solidFill>
                </a:ln>
                <a:solidFill>
                  <a:schemeClr val="bg1"/>
                </a:solidFill>
                <a:latin typeface="Palatino"/>
                <a:cs typeface="Times New Roman" panose="02020603050405020304" pitchFamily="18" charset="0"/>
              </a:rPr>
              <a:t>Conclusion</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Palatino"/>
                <a:cs typeface="Arial" panose="020B0604020202020204" pitchFamily="34" charset="0"/>
              </a:rPr>
              <a:t>This template provides authors with most of the formatting specifications needed for preparing electronic versions of their papers. All standard paper components have been specified for three reasons: (1) ease of use when formatting individual. papers, (2) automatic compliance to electronic requirements that facilitate the concurrent or later production of electronic products, and (3) conformity of style throughout a conference proceedings. </a:t>
            </a:r>
          </a:p>
        </p:txBody>
      </p:sp>
      <p:pic>
        <p:nvPicPr>
          <p:cNvPr id="39" name="Picture 38" descr="A building with a few windows">
            <a:extLst>
              <a:ext uri="{FF2B5EF4-FFF2-40B4-BE49-F238E27FC236}">
                <a16:creationId xmlns:a16="http://schemas.microsoft.com/office/drawing/2014/main" id="{A4E2C774-2EAD-D0FF-7325-B67B3EB3F4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963" y="17207232"/>
            <a:ext cx="13015843" cy="5901995"/>
          </a:xfrm>
          <a:prstGeom prst="rect">
            <a:avLst/>
          </a:prstGeom>
        </p:spPr>
      </p:pic>
      <p:graphicFrame>
        <p:nvGraphicFramePr>
          <p:cNvPr id="41" name="Table 40">
            <a:extLst>
              <a:ext uri="{FF2B5EF4-FFF2-40B4-BE49-F238E27FC236}">
                <a16:creationId xmlns:a16="http://schemas.microsoft.com/office/drawing/2014/main" id="{74116EDC-B288-3F33-9B36-3FD8BA805B78}"/>
              </a:ext>
            </a:extLst>
          </p:cNvPr>
          <p:cNvGraphicFramePr>
            <a:graphicFrameLocks noGrp="1"/>
          </p:cNvGraphicFramePr>
          <p:nvPr>
            <p:extLst>
              <p:ext uri="{D42A27DB-BD31-4B8C-83A1-F6EECF244321}">
                <p14:modId xmlns:p14="http://schemas.microsoft.com/office/powerpoint/2010/main" val="1746707262"/>
              </p:ext>
            </p:extLst>
          </p:nvPr>
        </p:nvGraphicFramePr>
        <p:xfrm>
          <a:off x="29146118" y="17784758"/>
          <a:ext cx="12892963" cy="3474720"/>
        </p:xfrm>
        <a:graphic>
          <a:graphicData uri="http://schemas.openxmlformats.org/drawingml/2006/table">
            <a:tbl>
              <a:tblPr firstRow="1" bandRow="1">
                <a:tableStyleId>{5C22544A-7EE6-4342-B048-85BDC9FD1C3A}</a:tableStyleId>
              </a:tblPr>
              <a:tblGrid>
                <a:gridCol w="2123748">
                  <a:extLst>
                    <a:ext uri="{9D8B030D-6E8A-4147-A177-3AD203B41FA5}">
                      <a16:colId xmlns:a16="http://schemas.microsoft.com/office/drawing/2014/main" val="3743006485"/>
                    </a:ext>
                  </a:extLst>
                </a:gridCol>
                <a:gridCol w="2051957">
                  <a:extLst>
                    <a:ext uri="{9D8B030D-6E8A-4147-A177-3AD203B41FA5}">
                      <a16:colId xmlns:a16="http://schemas.microsoft.com/office/drawing/2014/main" val="4282346033"/>
                    </a:ext>
                  </a:extLst>
                </a:gridCol>
                <a:gridCol w="2038350">
                  <a:extLst>
                    <a:ext uri="{9D8B030D-6E8A-4147-A177-3AD203B41FA5}">
                      <a16:colId xmlns:a16="http://schemas.microsoft.com/office/drawing/2014/main" val="2792406005"/>
                    </a:ext>
                  </a:extLst>
                </a:gridCol>
                <a:gridCol w="2133600">
                  <a:extLst>
                    <a:ext uri="{9D8B030D-6E8A-4147-A177-3AD203B41FA5}">
                      <a16:colId xmlns:a16="http://schemas.microsoft.com/office/drawing/2014/main" val="1388184345"/>
                    </a:ext>
                  </a:extLst>
                </a:gridCol>
                <a:gridCol w="2228850">
                  <a:extLst>
                    <a:ext uri="{9D8B030D-6E8A-4147-A177-3AD203B41FA5}">
                      <a16:colId xmlns:a16="http://schemas.microsoft.com/office/drawing/2014/main" val="904480975"/>
                    </a:ext>
                  </a:extLst>
                </a:gridCol>
                <a:gridCol w="2316458">
                  <a:extLst>
                    <a:ext uri="{9D8B030D-6E8A-4147-A177-3AD203B41FA5}">
                      <a16:colId xmlns:a16="http://schemas.microsoft.com/office/drawing/2014/main" val="657361201"/>
                    </a:ext>
                  </a:extLst>
                </a:gridCol>
              </a:tblGrid>
              <a:tr h="519859">
                <a:tc gridSpan="6">
                  <a:txBody>
                    <a:bodyPr/>
                    <a:lstStyle/>
                    <a:p>
                      <a:pPr marL="0" marR="0" lvl="0" indent="0" algn="l" defTabSz="3263859"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Palatino"/>
                          <a:cs typeface="Arial" panose="020B0604020202020204" pitchFamily="34" charset="0"/>
                        </a:rPr>
                        <a:t>Table</a:t>
                      </a:r>
                      <a:r>
                        <a:rPr kumimoji="0" lang="en-US" sz="3200" b="1" i="0" u="none" strike="noStrike" kern="1200" cap="none" spc="0" normalizeH="0" baseline="0" noProof="0" dirty="0">
                          <a:ln>
                            <a:noFill/>
                          </a:ln>
                          <a:solidFill>
                            <a:prstClr val="black"/>
                          </a:solidFill>
                          <a:effectLst/>
                          <a:uLnTx/>
                          <a:uFillTx/>
                          <a:latin typeface="Palatino"/>
                          <a:cs typeface="Arial" panose="020B0604020202020204" pitchFamily="34" charset="0"/>
                        </a:rPr>
                        <a:t> 1 </a:t>
                      </a:r>
                      <a:r>
                        <a:rPr kumimoji="0" lang="en-US" sz="3200" b="0" i="1" u="none" strike="noStrike" kern="1200" cap="none" spc="0" normalizeH="0" baseline="0" noProof="0" dirty="0">
                          <a:ln>
                            <a:noFill/>
                          </a:ln>
                          <a:solidFill>
                            <a:prstClr val="black"/>
                          </a:solidFill>
                          <a:effectLst/>
                          <a:uLnTx/>
                          <a:uFillTx/>
                          <a:latin typeface="Palatino"/>
                          <a:cs typeface="Arial" panose="020B0604020202020204" pitchFamily="34" charset="0"/>
                        </a:rPr>
                        <a:t>Table caption should be above the table</a:t>
                      </a:r>
                      <a:endParaRPr lang="en-GB" sz="3200" b="0" i="1" cap="small" dirty="0">
                        <a:effectLst/>
                        <a:latin typeface="Palatino"/>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marL="0" marR="0" lvl="0" indent="0" algn="ctr" defTabSz="3263859" rtl="0" eaLnBrk="1" fontAlgn="auto" latinLnBrk="0" hangingPunct="1">
                        <a:lnSpc>
                          <a:spcPct val="100000"/>
                        </a:lnSpc>
                        <a:spcBef>
                          <a:spcPts val="0"/>
                        </a:spcBef>
                        <a:spcAft>
                          <a:spcPts val="0"/>
                        </a:spcAft>
                        <a:buClrTx/>
                        <a:buSzTx/>
                        <a:buFontTx/>
                        <a:buNone/>
                        <a:tabLst/>
                        <a:defRPr/>
                      </a:pPr>
                      <a:endParaRPr lang="en-GB" sz="3200" dirty="0">
                        <a:solidFill>
                          <a:schemeClr val="tx1"/>
                        </a:solidFill>
                        <a:latin typeface="Palatino"/>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tc hMerge="1">
                  <a:txBody>
                    <a:bodyPr/>
                    <a:lstStyle/>
                    <a:p>
                      <a:pPr marL="0" marR="0" lvl="0" indent="0" algn="ctr" defTabSz="3263859" rtl="0" eaLnBrk="1" fontAlgn="auto" latinLnBrk="0" hangingPunct="1">
                        <a:lnSpc>
                          <a:spcPct val="100000"/>
                        </a:lnSpc>
                        <a:spcBef>
                          <a:spcPts val="0"/>
                        </a:spcBef>
                        <a:spcAft>
                          <a:spcPts val="0"/>
                        </a:spcAft>
                        <a:buClrTx/>
                        <a:buSzTx/>
                        <a:buFontTx/>
                        <a:buNone/>
                        <a:tabLst/>
                        <a:defRPr/>
                      </a:pPr>
                      <a:endParaRPr lang="en-GB" sz="3200" dirty="0">
                        <a:solidFill>
                          <a:schemeClr val="tx1"/>
                        </a:solidFill>
                        <a:latin typeface="Palatino"/>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tc hMerge="1">
                  <a:txBody>
                    <a:bodyPr/>
                    <a:lstStyle/>
                    <a:p>
                      <a:pPr marL="0" marR="0" lvl="0" indent="0" algn="ctr" defTabSz="3263859" rtl="0" eaLnBrk="1" fontAlgn="auto" latinLnBrk="0" hangingPunct="1">
                        <a:lnSpc>
                          <a:spcPct val="100000"/>
                        </a:lnSpc>
                        <a:spcBef>
                          <a:spcPts val="0"/>
                        </a:spcBef>
                        <a:spcAft>
                          <a:spcPts val="0"/>
                        </a:spcAft>
                        <a:buClrTx/>
                        <a:buSzTx/>
                        <a:buFontTx/>
                        <a:buNone/>
                        <a:tabLst/>
                        <a:defRPr/>
                      </a:pPr>
                      <a:endParaRPr lang="en-GB" sz="3200" dirty="0">
                        <a:solidFill>
                          <a:schemeClr val="tx1"/>
                        </a:solidFill>
                        <a:latin typeface="Palatino"/>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tc hMerge="1">
                  <a:txBody>
                    <a:bodyPr/>
                    <a:lstStyle/>
                    <a:p>
                      <a:pPr marL="0" marR="0" lvl="0" indent="0" algn="ctr" defTabSz="3263859" rtl="0" eaLnBrk="1" fontAlgn="auto" latinLnBrk="0" hangingPunct="1">
                        <a:lnSpc>
                          <a:spcPct val="100000"/>
                        </a:lnSpc>
                        <a:spcBef>
                          <a:spcPts val="0"/>
                        </a:spcBef>
                        <a:spcAft>
                          <a:spcPts val="0"/>
                        </a:spcAft>
                        <a:buClrTx/>
                        <a:buSzTx/>
                        <a:buFontTx/>
                        <a:buNone/>
                        <a:tabLst/>
                        <a:defRPr/>
                      </a:pPr>
                      <a:endParaRPr lang="en-GB" sz="3200" dirty="0">
                        <a:solidFill>
                          <a:schemeClr val="tx1"/>
                        </a:solidFill>
                        <a:latin typeface="Palatino"/>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tc hMerge="1">
                  <a:txBody>
                    <a:bodyPr/>
                    <a:lstStyle/>
                    <a:p>
                      <a:pPr marL="0" marR="0" lvl="0" indent="0" algn="l" defTabSz="3263859" rtl="0" eaLnBrk="1" fontAlgn="auto" latinLnBrk="0" hangingPunct="1">
                        <a:lnSpc>
                          <a:spcPct val="100000"/>
                        </a:lnSpc>
                        <a:spcBef>
                          <a:spcPts val="0"/>
                        </a:spcBef>
                        <a:spcAft>
                          <a:spcPts val="0"/>
                        </a:spcAft>
                        <a:buClrTx/>
                        <a:buSzTx/>
                        <a:buFontTx/>
                        <a:buNone/>
                        <a:tabLst/>
                        <a:defRPr/>
                      </a:pPr>
                      <a:endParaRPr lang="en-GB" sz="3200" b="0" i="1" cap="small" dirty="0">
                        <a:effectLst/>
                        <a:latin typeface="Palatino"/>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341926103"/>
                  </a:ext>
                </a:extLst>
              </a:tr>
              <a:tr h="519859">
                <a:tc>
                  <a:txBody>
                    <a:bodyPr/>
                    <a:lstStyle/>
                    <a:p>
                      <a:pPr algn="ctr"/>
                      <a:r>
                        <a:rPr lang="en-GB" sz="3200" b="1" dirty="0">
                          <a:solidFill>
                            <a:schemeClr val="tx1"/>
                          </a:solidFill>
                          <a:latin typeface="Palatino"/>
                          <a:cs typeface="Arial" panose="020B0604020202020204" pitchFamily="34" charset="0"/>
                        </a:rPr>
                        <a:t>Column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tc>
                  <a:txBody>
                    <a:bodyPr/>
                    <a:lstStyle/>
                    <a:p>
                      <a:pPr marL="0" marR="0" lvl="0" indent="0" algn="ctr" defTabSz="3263859" rtl="0" eaLnBrk="1" fontAlgn="auto" latinLnBrk="0" hangingPunct="1">
                        <a:lnSpc>
                          <a:spcPct val="100000"/>
                        </a:lnSpc>
                        <a:spcBef>
                          <a:spcPts val="0"/>
                        </a:spcBef>
                        <a:spcAft>
                          <a:spcPts val="0"/>
                        </a:spcAft>
                        <a:buClrTx/>
                        <a:buSzTx/>
                        <a:buFontTx/>
                        <a:buNone/>
                        <a:tabLst/>
                        <a:defRPr/>
                      </a:pPr>
                      <a:r>
                        <a:rPr lang="en-GB" sz="3200" b="1" dirty="0">
                          <a:solidFill>
                            <a:schemeClr val="tx1"/>
                          </a:solidFill>
                          <a:latin typeface="Palatino"/>
                          <a:cs typeface="Arial" panose="020B0604020202020204" pitchFamily="34" charset="0"/>
                        </a:rPr>
                        <a:t>Column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tc>
                  <a:txBody>
                    <a:bodyPr/>
                    <a:lstStyle/>
                    <a:p>
                      <a:pPr marL="0" marR="0" lvl="0" indent="0" algn="ctr" defTabSz="3263859" rtl="0" eaLnBrk="1" fontAlgn="auto" latinLnBrk="0" hangingPunct="1">
                        <a:lnSpc>
                          <a:spcPct val="100000"/>
                        </a:lnSpc>
                        <a:spcBef>
                          <a:spcPts val="0"/>
                        </a:spcBef>
                        <a:spcAft>
                          <a:spcPts val="0"/>
                        </a:spcAft>
                        <a:buClrTx/>
                        <a:buSzTx/>
                        <a:buFontTx/>
                        <a:buNone/>
                        <a:tabLst/>
                        <a:defRPr/>
                      </a:pPr>
                      <a:r>
                        <a:rPr lang="en-GB" sz="3200" b="1" dirty="0">
                          <a:solidFill>
                            <a:schemeClr val="tx1"/>
                          </a:solidFill>
                          <a:latin typeface="Palatino"/>
                          <a:cs typeface="Arial" panose="020B0604020202020204" pitchFamily="34" charset="0"/>
                        </a:rPr>
                        <a:t>Column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tc>
                  <a:txBody>
                    <a:bodyPr/>
                    <a:lstStyle/>
                    <a:p>
                      <a:pPr marL="0" marR="0" lvl="0" indent="0" algn="ctr" defTabSz="3263859" rtl="0" eaLnBrk="1" fontAlgn="auto" latinLnBrk="0" hangingPunct="1">
                        <a:lnSpc>
                          <a:spcPct val="100000"/>
                        </a:lnSpc>
                        <a:spcBef>
                          <a:spcPts val="0"/>
                        </a:spcBef>
                        <a:spcAft>
                          <a:spcPts val="0"/>
                        </a:spcAft>
                        <a:buClrTx/>
                        <a:buSzTx/>
                        <a:buFontTx/>
                        <a:buNone/>
                        <a:tabLst/>
                        <a:defRPr/>
                      </a:pPr>
                      <a:r>
                        <a:rPr lang="en-GB" sz="3200" b="1" dirty="0">
                          <a:solidFill>
                            <a:schemeClr val="tx1"/>
                          </a:solidFill>
                          <a:latin typeface="Palatino"/>
                          <a:cs typeface="Arial" panose="020B0604020202020204" pitchFamily="34" charset="0"/>
                        </a:rPr>
                        <a:t>Column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tc>
                  <a:txBody>
                    <a:bodyPr/>
                    <a:lstStyle/>
                    <a:p>
                      <a:pPr marL="0" marR="0" lvl="0" indent="0" algn="ctr" defTabSz="3263859" rtl="0" eaLnBrk="1" fontAlgn="auto" latinLnBrk="0" hangingPunct="1">
                        <a:lnSpc>
                          <a:spcPct val="100000"/>
                        </a:lnSpc>
                        <a:spcBef>
                          <a:spcPts val="0"/>
                        </a:spcBef>
                        <a:spcAft>
                          <a:spcPts val="0"/>
                        </a:spcAft>
                        <a:buClrTx/>
                        <a:buSzTx/>
                        <a:buFontTx/>
                        <a:buNone/>
                        <a:tabLst/>
                        <a:defRPr/>
                      </a:pPr>
                      <a:r>
                        <a:rPr lang="en-GB" sz="3200" b="1" dirty="0">
                          <a:solidFill>
                            <a:schemeClr val="tx1"/>
                          </a:solidFill>
                          <a:latin typeface="Palatino"/>
                          <a:cs typeface="Arial" panose="020B0604020202020204" pitchFamily="34" charset="0"/>
                        </a:rPr>
                        <a:t>Column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tc>
                  <a:txBody>
                    <a:bodyPr/>
                    <a:lstStyle/>
                    <a:p>
                      <a:pPr marL="0" marR="0" lvl="0" indent="0" algn="ctr" defTabSz="3263859" rtl="0" eaLnBrk="1" fontAlgn="auto" latinLnBrk="0" hangingPunct="1">
                        <a:lnSpc>
                          <a:spcPct val="100000"/>
                        </a:lnSpc>
                        <a:spcBef>
                          <a:spcPts val="0"/>
                        </a:spcBef>
                        <a:spcAft>
                          <a:spcPts val="0"/>
                        </a:spcAft>
                        <a:buClrTx/>
                        <a:buSzTx/>
                        <a:buFontTx/>
                        <a:buNone/>
                        <a:tabLst/>
                        <a:defRPr/>
                      </a:pPr>
                      <a:r>
                        <a:rPr lang="en-GB" sz="3200" b="1" dirty="0">
                          <a:solidFill>
                            <a:schemeClr val="tx1"/>
                          </a:solidFill>
                          <a:latin typeface="Palatino"/>
                          <a:cs typeface="Arial" panose="020B0604020202020204" pitchFamily="34" charset="0"/>
                        </a:rPr>
                        <a:t>Column 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extLst>
                  <a:ext uri="{0D108BD9-81ED-4DB2-BD59-A6C34878D82A}">
                    <a16:rowId xmlns:a16="http://schemas.microsoft.com/office/drawing/2014/main" val="3989500302"/>
                  </a:ext>
                </a:extLst>
              </a:tr>
              <a:tr h="370840">
                <a:tc>
                  <a:txBody>
                    <a:bodyPr/>
                    <a:lstStyle/>
                    <a:p>
                      <a:pPr algn="ctr"/>
                      <a:r>
                        <a:rPr lang="en-GB" sz="3200" b="1" dirty="0">
                          <a:latin typeface="Palatino"/>
                          <a:cs typeface="Arial" panose="020B0604020202020204" pitchFamily="34" charset="0"/>
                        </a:rPr>
                        <a:t>Row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tc>
                  <a:txBody>
                    <a:bodyPr/>
                    <a:lstStyle/>
                    <a:p>
                      <a:pPr algn="ctr"/>
                      <a:r>
                        <a:rPr lang="en-GB" sz="3200" dirty="0">
                          <a:latin typeface="Palatino"/>
                          <a:cs typeface="Arial" panose="020B0604020202020204" pitchFamily="34" charset="0"/>
                        </a:rPr>
                        <a:t>Result 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tc>
                  <a:txBody>
                    <a:bodyPr/>
                    <a:lstStyle/>
                    <a:p>
                      <a:pPr marL="0" marR="0" lvl="0" indent="0" algn="ctr" defTabSz="3263859" rtl="0" eaLnBrk="1" fontAlgn="auto" latinLnBrk="0" hangingPunct="1">
                        <a:lnSpc>
                          <a:spcPct val="100000"/>
                        </a:lnSpc>
                        <a:spcBef>
                          <a:spcPts val="0"/>
                        </a:spcBef>
                        <a:spcAft>
                          <a:spcPts val="0"/>
                        </a:spcAft>
                        <a:buClrTx/>
                        <a:buSzTx/>
                        <a:buFontTx/>
                        <a:buNone/>
                        <a:tabLst/>
                        <a:defRPr/>
                      </a:pPr>
                      <a:r>
                        <a:rPr lang="en-GB" sz="3200" dirty="0">
                          <a:latin typeface="Palatino"/>
                          <a:cs typeface="Arial" panose="020B0604020202020204" pitchFamily="34" charset="0"/>
                        </a:rPr>
                        <a:t>Result 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tc>
                  <a:txBody>
                    <a:bodyPr/>
                    <a:lstStyle/>
                    <a:p>
                      <a:pPr marL="0" marR="0" lvl="0" indent="0" algn="ctr" defTabSz="3263859" rtl="0" eaLnBrk="1" fontAlgn="auto" latinLnBrk="0" hangingPunct="1">
                        <a:lnSpc>
                          <a:spcPct val="100000"/>
                        </a:lnSpc>
                        <a:spcBef>
                          <a:spcPts val="0"/>
                        </a:spcBef>
                        <a:spcAft>
                          <a:spcPts val="0"/>
                        </a:spcAft>
                        <a:buClrTx/>
                        <a:buSzTx/>
                        <a:buFontTx/>
                        <a:buNone/>
                        <a:tabLst/>
                        <a:defRPr/>
                      </a:pPr>
                      <a:r>
                        <a:rPr lang="en-GB" sz="3200" dirty="0">
                          <a:latin typeface="Palatino"/>
                          <a:cs typeface="Arial" panose="020B0604020202020204" pitchFamily="34" charset="0"/>
                        </a:rPr>
                        <a:t>Result 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tc>
                  <a:txBody>
                    <a:bodyPr/>
                    <a:lstStyle/>
                    <a:p>
                      <a:pPr marL="0" marR="0" lvl="0" indent="0" algn="ctr" defTabSz="3263859" rtl="0" eaLnBrk="1" fontAlgn="auto" latinLnBrk="0" hangingPunct="1">
                        <a:lnSpc>
                          <a:spcPct val="100000"/>
                        </a:lnSpc>
                        <a:spcBef>
                          <a:spcPts val="0"/>
                        </a:spcBef>
                        <a:spcAft>
                          <a:spcPts val="0"/>
                        </a:spcAft>
                        <a:buClrTx/>
                        <a:buSzTx/>
                        <a:buFontTx/>
                        <a:buNone/>
                        <a:tabLst/>
                        <a:defRPr/>
                      </a:pPr>
                      <a:r>
                        <a:rPr lang="en-GB" sz="3200" dirty="0">
                          <a:latin typeface="Palatino"/>
                          <a:cs typeface="Arial" panose="020B0604020202020204" pitchFamily="34" charset="0"/>
                        </a:rPr>
                        <a:t>Result 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tc>
                  <a:txBody>
                    <a:bodyPr/>
                    <a:lstStyle/>
                    <a:p>
                      <a:pPr marL="0" marR="0" lvl="0" indent="0" algn="ctr" defTabSz="3263859" rtl="0" eaLnBrk="1" fontAlgn="auto" latinLnBrk="0" hangingPunct="1">
                        <a:lnSpc>
                          <a:spcPct val="100000"/>
                        </a:lnSpc>
                        <a:spcBef>
                          <a:spcPts val="0"/>
                        </a:spcBef>
                        <a:spcAft>
                          <a:spcPts val="0"/>
                        </a:spcAft>
                        <a:buClrTx/>
                        <a:buSzTx/>
                        <a:buFontTx/>
                        <a:buNone/>
                        <a:tabLst/>
                        <a:defRPr/>
                      </a:pPr>
                      <a:r>
                        <a:rPr lang="en-GB" sz="3200" dirty="0">
                          <a:latin typeface="Palatino"/>
                          <a:cs typeface="Arial" panose="020B0604020202020204" pitchFamily="34" charset="0"/>
                        </a:rPr>
                        <a:t>Result 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extLst>
                  <a:ext uri="{0D108BD9-81ED-4DB2-BD59-A6C34878D82A}">
                    <a16:rowId xmlns:a16="http://schemas.microsoft.com/office/drawing/2014/main" val="1905493943"/>
                  </a:ext>
                </a:extLst>
              </a:tr>
              <a:tr h="0">
                <a:tc>
                  <a:txBody>
                    <a:bodyPr/>
                    <a:lstStyle/>
                    <a:p>
                      <a:pPr algn="ctr"/>
                      <a:r>
                        <a:rPr lang="en-GB" sz="3200" b="1" dirty="0">
                          <a:latin typeface="Palatino"/>
                          <a:cs typeface="Arial" panose="020B0604020202020204" pitchFamily="34" charset="0"/>
                        </a:rPr>
                        <a:t>Row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tc>
                  <a:txBody>
                    <a:bodyPr/>
                    <a:lstStyle/>
                    <a:p>
                      <a:pPr marL="0" marR="0" lvl="0" indent="0" algn="ctr" defTabSz="3263859" rtl="0" eaLnBrk="1" fontAlgn="auto" latinLnBrk="0" hangingPunct="1">
                        <a:lnSpc>
                          <a:spcPct val="100000"/>
                        </a:lnSpc>
                        <a:spcBef>
                          <a:spcPts val="0"/>
                        </a:spcBef>
                        <a:spcAft>
                          <a:spcPts val="0"/>
                        </a:spcAft>
                        <a:buClrTx/>
                        <a:buSzTx/>
                        <a:buFontTx/>
                        <a:buNone/>
                        <a:tabLst/>
                        <a:defRPr/>
                      </a:pPr>
                      <a:r>
                        <a:rPr lang="en-GB" sz="3200" dirty="0">
                          <a:latin typeface="Palatino"/>
                          <a:cs typeface="Arial" panose="020B0604020202020204" pitchFamily="34" charset="0"/>
                        </a:rPr>
                        <a:t>Result 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tc>
                  <a:txBody>
                    <a:bodyPr/>
                    <a:lstStyle/>
                    <a:p>
                      <a:pPr marL="0" marR="0" lvl="0" indent="0" algn="ctr" defTabSz="3263859" rtl="0" eaLnBrk="1" fontAlgn="auto" latinLnBrk="0" hangingPunct="1">
                        <a:lnSpc>
                          <a:spcPct val="100000"/>
                        </a:lnSpc>
                        <a:spcBef>
                          <a:spcPts val="0"/>
                        </a:spcBef>
                        <a:spcAft>
                          <a:spcPts val="0"/>
                        </a:spcAft>
                        <a:buClrTx/>
                        <a:buSzTx/>
                        <a:buFontTx/>
                        <a:buNone/>
                        <a:tabLst/>
                        <a:defRPr/>
                      </a:pPr>
                      <a:r>
                        <a:rPr lang="en-GB" sz="3200" dirty="0">
                          <a:latin typeface="Palatino"/>
                          <a:cs typeface="Arial" panose="020B0604020202020204" pitchFamily="34" charset="0"/>
                        </a:rPr>
                        <a:t>Result 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tc>
                  <a:txBody>
                    <a:bodyPr/>
                    <a:lstStyle/>
                    <a:p>
                      <a:pPr marL="0" marR="0" lvl="0" indent="0" algn="ctr" defTabSz="3263859" rtl="0" eaLnBrk="1" fontAlgn="auto" latinLnBrk="0" hangingPunct="1">
                        <a:lnSpc>
                          <a:spcPct val="100000"/>
                        </a:lnSpc>
                        <a:spcBef>
                          <a:spcPts val="0"/>
                        </a:spcBef>
                        <a:spcAft>
                          <a:spcPts val="0"/>
                        </a:spcAft>
                        <a:buClrTx/>
                        <a:buSzTx/>
                        <a:buFontTx/>
                        <a:buNone/>
                        <a:tabLst/>
                        <a:defRPr/>
                      </a:pPr>
                      <a:r>
                        <a:rPr lang="en-GB" sz="3200" dirty="0">
                          <a:latin typeface="Palatino"/>
                          <a:cs typeface="Arial" panose="020B0604020202020204" pitchFamily="34" charset="0"/>
                        </a:rPr>
                        <a:t>Result 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tc>
                  <a:txBody>
                    <a:bodyPr/>
                    <a:lstStyle/>
                    <a:p>
                      <a:pPr marL="0" marR="0" lvl="0" indent="0" algn="ctr" defTabSz="3263859" rtl="0" eaLnBrk="1" fontAlgn="auto" latinLnBrk="0" hangingPunct="1">
                        <a:lnSpc>
                          <a:spcPct val="100000"/>
                        </a:lnSpc>
                        <a:spcBef>
                          <a:spcPts val="0"/>
                        </a:spcBef>
                        <a:spcAft>
                          <a:spcPts val="0"/>
                        </a:spcAft>
                        <a:buClrTx/>
                        <a:buSzTx/>
                        <a:buFontTx/>
                        <a:buNone/>
                        <a:tabLst/>
                        <a:defRPr/>
                      </a:pPr>
                      <a:r>
                        <a:rPr lang="en-GB" sz="3200" dirty="0">
                          <a:latin typeface="Palatino"/>
                          <a:cs typeface="Arial" panose="020B0604020202020204" pitchFamily="34" charset="0"/>
                        </a:rPr>
                        <a:t>Result 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tc>
                  <a:txBody>
                    <a:bodyPr/>
                    <a:lstStyle/>
                    <a:p>
                      <a:pPr marL="0" marR="0" lvl="0" indent="0" algn="ctr" defTabSz="3263859" rtl="0" eaLnBrk="1" fontAlgn="auto" latinLnBrk="0" hangingPunct="1">
                        <a:lnSpc>
                          <a:spcPct val="100000"/>
                        </a:lnSpc>
                        <a:spcBef>
                          <a:spcPts val="0"/>
                        </a:spcBef>
                        <a:spcAft>
                          <a:spcPts val="0"/>
                        </a:spcAft>
                        <a:buClrTx/>
                        <a:buSzTx/>
                        <a:buFontTx/>
                        <a:buNone/>
                        <a:tabLst/>
                        <a:defRPr/>
                      </a:pPr>
                      <a:r>
                        <a:rPr lang="en-GB" sz="3200" dirty="0">
                          <a:latin typeface="Palatino"/>
                          <a:cs typeface="Arial" panose="020B0604020202020204" pitchFamily="34" charset="0"/>
                        </a:rPr>
                        <a:t>Result 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extLst>
                  <a:ext uri="{0D108BD9-81ED-4DB2-BD59-A6C34878D82A}">
                    <a16:rowId xmlns:a16="http://schemas.microsoft.com/office/drawing/2014/main" val="861905043"/>
                  </a:ext>
                </a:extLst>
              </a:tr>
              <a:tr h="0">
                <a:tc>
                  <a:txBody>
                    <a:bodyPr/>
                    <a:lstStyle/>
                    <a:p>
                      <a:pPr algn="ctr"/>
                      <a:r>
                        <a:rPr lang="en-GB" sz="3200" b="1" dirty="0">
                          <a:latin typeface="Palatino"/>
                          <a:cs typeface="Arial" panose="020B0604020202020204" pitchFamily="34" charset="0"/>
                        </a:rPr>
                        <a:t>Row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tc>
                  <a:txBody>
                    <a:bodyPr/>
                    <a:lstStyle/>
                    <a:p>
                      <a:pPr algn="ctr"/>
                      <a:r>
                        <a:rPr lang="en-GB" sz="3200" dirty="0">
                          <a:latin typeface="Palatino"/>
                          <a:cs typeface="Arial" panose="020B0604020202020204" pitchFamily="34" charset="0"/>
                        </a:rPr>
                        <a:t>Result 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tc>
                  <a:txBody>
                    <a:bodyPr/>
                    <a:lstStyle/>
                    <a:p>
                      <a:pPr marL="0" marR="0" lvl="0" indent="0" algn="ctr" defTabSz="3263859" rtl="0" eaLnBrk="1" fontAlgn="auto" latinLnBrk="0" hangingPunct="1">
                        <a:lnSpc>
                          <a:spcPct val="100000"/>
                        </a:lnSpc>
                        <a:spcBef>
                          <a:spcPts val="0"/>
                        </a:spcBef>
                        <a:spcAft>
                          <a:spcPts val="0"/>
                        </a:spcAft>
                        <a:buClrTx/>
                        <a:buSzTx/>
                        <a:buFontTx/>
                        <a:buNone/>
                        <a:tabLst/>
                        <a:defRPr/>
                      </a:pPr>
                      <a:r>
                        <a:rPr lang="en-GB" sz="3200" dirty="0">
                          <a:latin typeface="Palatino"/>
                          <a:cs typeface="Arial" panose="020B0604020202020204" pitchFamily="34" charset="0"/>
                        </a:rPr>
                        <a:t>Result 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tc>
                  <a:txBody>
                    <a:bodyPr/>
                    <a:lstStyle/>
                    <a:p>
                      <a:pPr marL="0" marR="0" lvl="0" indent="0" algn="ctr" defTabSz="3263859" rtl="0" eaLnBrk="1" fontAlgn="auto" latinLnBrk="0" hangingPunct="1">
                        <a:lnSpc>
                          <a:spcPct val="100000"/>
                        </a:lnSpc>
                        <a:spcBef>
                          <a:spcPts val="0"/>
                        </a:spcBef>
                        <a:spcAft>
                          <a:spcPts val="0"/>
                        </a:spcAft>
                        <a:buClrTx/>
                        <a:buSzTx/>
                        <a:buFontTx/>
                        <a:buNone/>
                        <a:tabLst/>
                        <a:defRPr/>
                      </a:pPr>
                      <a:r>
                        <a:rPr lang="en-GB" sz="3200" dirty="0">
                          <a:latin typeface="Palatino"/>
                          <a:cs typeface="Arial" panose="020B0604020202020204" pitchFamily="34" charset="0"/>
                        </a:rPr>
                        <a:t>Result 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tc>
                  <a:txBody>
                    <a:bodyPr/>
                    <a:lstStyle/>
                    <a:p>
                      <a:pPr marL="0" marR="0" lvl="0" indent="0" algn="ctr" defTabSz="3263859" rtl="0" eaLnBrk="1" fontAlgn="auto" latinLnBrk="0" hangingPunct="1">
                        <a:lnSpc>
                          <a:spcPct val="100000"/>
                        </a:lnSpc>
                        <a:spcBef>
                          <a:spcPts val="0"/>
                        </a:spcBef>
                        <a:spcAft>
                          <a:spcPts val="0"/>
                        </a:spcAft>
                        <a:buClrTx/>
                        <a:buSzTx/>
                        <a:buFontTx/>
                        <a:buNone/>
                        <a:tabLst/>
                        <a:defRPr/>
                      </a:pPr>
                      <a:r>
                        <a:rPr lang="en-GB" sz="3200" dirty="0">
                          <a:latin typeface="Palatino"/>
                          <a:cs typeface="Arial" panose="020B0604020202020204" pitchFamily="34" charset="0"/>
                        </a:rPr>
                        <a:t>Result 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tc>
                  <a:txBody>
                    <a:bodyPr/>
                    <a:lstStyle/>
                    <a:p>
                      <a:pPr marL="0" marR="0" lvl="0" indent="0" algn="ctr" defTabSz="3263859" rtl="0" eaLnBrk="1" fontAlgn="auto" latinLnBrk="0" hangingPunct="1">
                        <a:lnSpc>
                          <a:spcPct val="100000"/>
                        </a:lnSpc>
                        <a:spcBef>
                          <a:spcPts val="0"/>
                        </a:spcBef>
                        <a:spcAft>
                          <a:spcPts val="0"/>
                        </a:spcAft>
                        <a:buClrTx/>
                        <a:buSzTx/>
                        <a:buFontTx/>
                        <a:buNone/>
                        <a:tabLst/>
                        <a:defRPr/>
                      </a:pPr>
                      <a:r>
                        <a:rPr lang="en-GB" sz="3200" dirty="0">
                          <a:latin typeface="Palatino"/>
                          <a:cs typeface="Arial" panose="020B0604020202020204" pitchFamily="34" charset="0"/>
                        </a:rPr>
                        <a:t>Result 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extLst>
                  <a:ext uri="{0D108BD9-81ED-4DB2-BD59-A6C34878D82A}">
                    <a16:rowId xmlns:a16="http://schemas.microsoft.com/office/drawing/2014/main" val="555226265"/>
                  </a:ext>
                </a:extLst>
              </a:tr>
              <a:tr h="0">
                <a:tc>
                  <a:txBody>
                    <a:bodyPr/>
                    <a:lstStyle/>
                    <a:p>
                      <a:pPr algn="ctr"/>
                      <a:r>
                        <a:rPr lang="en-GB" sz="3200" b="1" dirty="0">
                          <a:latin typeface="Palatino"/>
                          <a:cs typeface="Arial" panose="020B0604020202020204" pitchFamily="34" charset="0"/>
                        </a:rPr>
                        <a:t>Row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tc>
                  <a:txBody>
                    <a:bodyPr/>
                    <a:lstStyle/>
                    <a:p>
                      <a:pPr marL="0" marR="0" lvl="0" indent="0" algn="ctr" defTabSz="3263859" rtl="0" eaLnBrk="1" fontAlgn="auto" latinLnBrk="0" hangingPunct="1">
                        <a:lnSpc>
                          <a:spcPct val="100000"/>
                        </a:lnSpc>
                        <a:spcBef>
                          <a:spcPts val="0"/>
                        </a:spcBef>
                        <a:spcAft>
                          <a:spcPts val="0"/>
                        </a:spcAft>
                        <a:buClrTx/>
                        <a:buSzTx/>
                        <a:buFontTx/>
                        <a:buNone/>
                        <a:tabLst/>
                        <a:defRPr/>
                      </a:pPr>
                      <a:r>
                        <a:rPr lang="en-GB" sz="3200" dirty="0">
                          <a:latin typeface="Palatino"/>
                          <a:cs typeface="Arial" panose="020B0604020202020204" pitchFamily="34" charset="0"/>
                        </a:rPr>
                        <a:t>Result 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tc>
                  <a:txBody>
                    <a:bodyPr/>
                    <a:lstStyle/>
                    <a:p>
                      <a:pPr marL="0" marR="0" lvl="0" indent="0" algn="ctr" defTabSz="3263859" rtl="0" eaLnBrk="1" fontAlgn="auto" latinLnBrk="0" hangingPunct="1">
                        <a:lnSpc>
                          <a:spcPct val="100000"/>
                        </a:lnSpc>
                        <a:spcBef>
                          <a:spcPts val="0"/>
                        </a:spcBef>
                        <a:spcAft>
                          <a:spcPts val="0"/>
                        </a:spcAft>
                        <a:buClrTx/>
                        <a:buSzTx/>
                        <a:buFontTx/>
                        <a:buNone/>
                        <a:tabLst/>
                        <a:defRPr/>
                      </a:pPr>
                      <a:r>
                        <a:rPr lang="en-GB" sz="3200" dirty="0">
                          <a:latin typeface="Palatino"/>
                          <a:cs typeface="Arial" panose="020B0604020202020204" pitchFamily="34" charset="0"/>
                        </a:rPr>
                        <a:t>Result 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tc>
                  <a:txBody>
                    <a:bodyPr/>
                    <a:lstStyle/>
                    <a:p>
                      <a:pPr marL="0" marR="0" lvl="0" indent="0" algn="ctr" defTabSz="3263859" rtl="0" eaLnBrk="1" fontAlgn="auto" latinLnBrk="0" hangingPunct="1">
                        <a:lnSpc>
                          <a:spcPct val="100000"/>
                        </a:lnSpc>
                        <a:spcBef>
                          <a:spcPts val="0"/>
                        </a:spcBef>
                        <a:spcAft>
                          <a:spcPts val="0"/>
                        </a:spcAft>
                        <a:buClrTx/>
                        <a:buSzTx/>
                        <a:buFontTx/>
                        <a:buNone/>
                        <a:tabLst/>
                        <a:defRPr/>
                      </a:pPr>
                      <a:r>
                        <a:rPr lang="en-GB" sz="3200" dirty="0">
                          <a:latin typeface="Palatino"/>
                          <a:cs typeface="Arial" panose="020B0604020202020204" pitchFamily="34" charset="0"/>
                        </a:rPr>
                        <a:t>Result 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tc>
                  <a:txBody>
                    <a:bodyPr/>
                    <a:lstStyle/>
                    <a:p>
                      <a:pPr marL="0" marR="0" lvl="0" indent="0" algn="ctr" defTabSz="3263859" rtl="0" eaLnBrk="1" fontAlgn="auto" latinLnBrk="0" hangingPunct="1">
                        <a:lnSpc>
                          <a:spcPct val="100000"/>
                        </a:lnSpc>
                        <a:spcBef>
                          <a:spcPts val="0"/>
                        </a:spcBef>
                        <a:spcAft>
                          <a:spcPts val="0"/>
                        </a:spcAft>
                        <a:buClrTx/>
                        <a:buSzTx/>
                        <a:buFontTx/>
                        <a:buNone/>
                        <a:tabLst/>
                        <a:defRPr/>
                      </a:pPr>
                      <a:r>
                        <a:rPr lang="en-GB" sz="3200" dirty="0">
                          <a:latin typeface="Palatino"/>
                          <a:cs typeface="Arial" panose="020B0604020202020204" pitchFamily="34" charset="0"/>
                        </a:rPr>
                        <a:t>Result 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tc>
                  <a:txBody>
                    <a:bodyPr/>
                    <a:lstStyle/>
                    <a:p>
                      <a:pPr marL="0" marR="0" lvl="0" indent="0" algn="ctr" defTabSz="3263859" rtl="0" eaLnBrk="1" fontAlgn="auto" latinLnBrk="0" hangingPunct="1">
                        <a:lnSpc>
                          <a:spcPct val="100000"/>
                        </a:lnSpc>
                        <a:spcBef>
                          <a:spcPts val="0"/>
                        </a:spcBef>
                        <a:spcAft>
                          <a:spcPts val="0"/>
                        </a:spcAft>
                        <a:buClrTx/>
                        <a:buSzTx/>
                        <a:buFontTx/>
                        <a:buNone/>
                        <a:tabLst/>
                        <a:defRPr/>
                      </a:pPr>
                      <a:r>
                        <a:rPr lang="en-GB" sz="3200" dirty="0">
                          <a:latin typeface="Palatino"/>
                          <a:cs typeface="Arial" panose="020B0604020202020204" pitchFamily="34" charset="0"/>
                        </a:rPr>
                        <a:t>Result 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extLst>
                  <a:ext uri="{0D108BD9-81ED-4DB2-BD59-A6C34878D82A}">
                    <a16:rowId xmlns:a16="http://schemas.microsoft.com/office/drawing/2014/main" val="2620669418"/>
                  </a:ext>
                </a:extLst>
              </a:tr>
            </a:tbl>
          </a:graphicData>
        </a:graphic>
      </p:graphicFrame>
      <p:sp>
        <p:nvSpPr>
          <p:cNvPr id="43" name="TextBox 42">
            <a:extLst>
              <a:ext uri="{FF2B5EF4-FFF2-40B4-BE49-F238E27FC236}">
                <a16:creationId xmlns:a16="http://schemas.microsoft.com/office/drawing/2014/main" id="{64B691D7-BC8C-AF3C-BD37-D762AE2D9DD2}"/>
              </a:ext>
            </a:extLst>
          </p:cNvPr>
          <p:cNvSpPr txBox="1"/>
          <p:nvPr/>
        </p:nvSpPr>
        <p:spPr>
          <a:xfrm>
            <a:off x="10156112" y="4113242"/>
            <a:ext cx="23247187" cy="1092607"/>
          </a:xfrm>
          <a:prstGeom prst="rect">
            <a:avLst/>
          </a:prstGeom>
          <a:noFill/>
        </p:spPr>
        <p:txBody>
          <a:bodyPr wrap="square">
            <a:spAutoFit/>
          </a:bodyPr>
          <a:lstStyle/>
          <a:p>
            <a:r>
              <a:rPr lang="en-US" sz="6500" b="1" i="1" dirty="0">
                <a:ln w="50800">
                  <a:solidFill>
                    <a:schemeClr val="tx1">
                      <a:lumMod val="75000"/>
                      <a:lumOff val="25000"/>
                    </a:schemeClr>
                  </a:solidFill>
                </a:ln>
                <a:solidFill>
                  <a:schemeClr val="accent4">
                    <a:lumMod val="40000"/>
                    <a:lumOff val="60000"/>
                  </a:schemeClr>
                </a:solidFill>
                <a:latin typeface="Rockwell" panose="02060603020205020403" pitchFamily="18" charset="0"/>
                <a:cs typeface="Arial" panose="020B0604020202020204" pitchFamily="34" charset="0"/>
              </a:rPr>
              <a:t>NEW TRENDS IN AVIATION DEVELOPMENT NTAD 202</a:t>
            </a:r>
            <a:r>
              <a:rPr lang="sk-SK" sz="6500" b="1" i="1" dirty="0">
                <a:ln w="50800">
                  <a:solidFill>
                    <a:schemeClr val="tx1">
                      <a:lumMod val="75000"/>
                      <a:lumOff val="25000"/>
                    </a:schemeClr>
                  </a:solidFill>
                </a:ln>
                <a:solidFill>
                  <a:schemeClr val="accent4">
                    <a:lumMod val="40000"/>
                    <a:lumOff val="60000"/>
                  </a:schemeClr>
                </a:solidFill>
                <a:latin typeface="Rockwell" panose="02060603020205020403" pitchFamily="18" charset="0"/>
                <a:cs typeface="Arial" panose="020B0604020202020204" pitchFamily="34" charset="0"/>
              </a:rPr>
              <a:t>5</a:t>
            </a:r>
            <a:r>
              <a:rPr lang="en-US" sz="6500" b="1" i="1" dirty="0">
                <a:ln w="50800">
                  <a:solidFill>
                    <a:schemeClr val="tx1">
                      <a:lumMod val="75000"/>
                      <a:lumOff val="25000"/>
                    </a:schemeClr>
                  </a:solidFill>
                </a:ln>
                <a:solidFill>
                  <a:schemeClr val="accent4">
                    <a:lumMod val="40000"/>
                    <a:lumOff val="60000"/>
                  </a:schemeClr>
                </a:solidFill>
                <a:latin typeface="Rockwell" panose="02060603020205020403" pitchFamily="18" charset="0"/>
                <a:cs typeface="Arial" panose="020B0604020202020204" pitchFamily="34" charset="0"/>
              </a:rPr>
              <a:t> </a:t>
            </a:r>
            <a:endParaRPr lang="en-GB" sz="6500" b="1" i="1" dirty="0">
              <a:ln w="50800">
                <a:solidFill>
                  <a:schemeClr val="tx1">
                    <a:lumMod val="75000"/>
                    <a:lumOff val="25000"/>
                  </a:schemeClr>
                </a:solidFill>
              </a:ln>
              <a:solidFill>
                <a:schemeClr val="accent4">
                  <a:lumMod val="40000"/>
                  <a:lumOff val="60000"/>
                </a:schemeClr>
              </a:solidFill>
              <a:latin typeface="Rockwell" panose="02060603020205020403" pitchFamily="18" charset="0"/>
              <a:cs typeface="Arial" panose="020B0604020202020204" pitchFamily="34" charset="0"/>
            </a:endParaRPr>
          </a:p>
        </p:txBody>
      </p:sp>
      <p:sp>
        <p:nvSpPr>
          <p:cNvPr id="46" name="TextBox 45">
            <a:extLst>
              <a:ext uri="{FF2B5EF4-FFF2-40B4-BE49-F238E27FC236}">
                <a16:creationId xmlns:a16="http://schemas.microsoft.com/office/drawing/2014/main" id="{A7649556-F8E4-1F7D-39F4-E9BB1F9D2419}"/>
              </a:ext>
            </a:extLst>
          </p:cNvPr>
          <p:cNvSpPr txBox="1"/>
          <p:nvPr/>
        </p:nvSpPr>
        <p:spPr>
          <a:xfrm>
            <a:off x="367150" y="23337339"/>
            <a:ext cx="14200188" cy="584775"/>
          </a:xfrm>
          <a:prstGeom prst="rect">
            <a:avLst/>
          </a:prstGeom>
          <a:solidFill>
            <a:schemeClr val="accent4">
              <a:lumMod val="20000"/>
              <a:lumOff val="80000"/>
            </a:schemeClr>
          </a:solidFill>
          <a:ln w="63500">
            <a:solidFill>
              <a:schemeClr val="tx1">
                <a:lumMod val="65000"/>
                <a:lumOff val="35000"/>
              </a:schemeClr>
            </a:solidFill>
          </a:ln>
          <a:effectLst>
            <a:outerShdw blurRad="50800" dist="127000" dir="5400000" algn="t" rotWithShape="0">
              <a:prstClr val="black">
                <a:alpha val="40000"/>
              </a:prstClr>
            </a:outerShdw>
          </a:effectLst>
        </p:spPr>
        <p:txBody>
          <a:bodyPr wrap="square" rtlCol="0">
            <a:spAutoFit/>
          </a:bodyPr>
          <a:lstStyle/>
          <a:p>
            <a:pPr algn="just">
              <a:defRPr/>
            </a:pPr>
            <a:r>
              <a:rPr lang="en-US" sz="3200" b="1" dirty="0">
                <a:solidFill>
                  <a:prstClr val="black"/>
                </a:solidFill>
                <a:latin typeface="Palatino"/>
                <a:cs typeface="Arial" panose="020B0604020202020204" pitchFamily="34" charset="0"/>
              </a:rPr>
              <a:t>Figure</a:t>
            </a:r>
            <a:r>
              <a:rPr kumimoji="0" lang="en-US" sz="3200" b="1" i="0" u="none" strike="noStrike" kern="1200" cap="none" spc="0" normalizeH="0" baseline="0" noProof="0" dirty="0">
                <a:ln>
                  <a:noFill/>
                </a:ln>
                <a:solidFill>
                  <a:prstClr val="black"/>
                </a:solidFill>
                <a:effectLst/>
                <a:uLnTx/>
                <a:uFillTx/>
                <a:latin typeface="Palatino"/>
                <a:cs typeface="Arial" panose="020B0604020202020204" pitchFamily="34" charset="0"/>
              </a:rPr>
              <a:t> 1 </a:t>
            </a:r>
            <a:r>
              <a:rPr kumimoji="0" lang="en-GB" sz="3200" i="1" u="none" strike="noStrike" kern="1200" cap="none" spc="0" normalizeH="0" baseline="0" dirty="0">
                <a:ln>
                  <a:noFill/>
                </a:ln>
                <a:solidFill>
                  <a:prstClr val="black"/>
                </a:solidFill>
                <a:effectLst/>
                <a:uLnTx/>
                <a:uFillTx/>
                <a:latin typeface="Palatino"/>
                <a:cs typeface="Arial" panose="020B0604020202020204" pitchFamily="34" charset="0"/>
              </a:rPr>
              <a:t>The venue of the conference</a:t>
            </a:r>
            <a:r>
              <a:rPr lang="en-GB" sz="3200" i="1" dirty="0">
                <a:solidFill>
                  <a:prstClr val="black"/>
                </a:solidFill>
                <a:latin typeface="Palatino"/>
                <a:cs typeface="Arial" panose="020B0604020202020204" pitchFamily="34" charset="0"/>
              </a:rPr>
              <a:t> – Grand Hotel Star</a:t>
            </a:r>
            <a:r>
              <a:rPr lang="sk-SK" sz="3200" i="1" dirty="0">
                <a:solidFill>
                  <a:prstClr val="black"/>
                </a:solidFill>
                <a:latin typeface="Palatino"/>
                <a:cs typeface="Arial" panose="020B0604020202020204" pitchFamily="34" charset="0"/>
              </a:rPr>
              <a:t>ý Smokovec</a:t>
            </a:r>
            <a:endParaRPr lang="en-GB" sz="3200" i="1" cap="small" dirty="0">
              <a:effectLst/>
              <a:latin typeface="Palatino"/>
              <a:ea typeface="SimSun" panose="02010600030101010101" pitchFamily="2" charset="-122"/>
            </a:endParaRPr>
          </a:p>
        </p:txBody>
      </p:sp>
      <p:sp>
        <p:nvSpPr>
          <p:cNvPr id="47" name="TextBox 46">
            <a:extLst>
              <a:ext uri="{FF2B5EF4-FFF2-40B4-BE49-F238E27FC236}">
                <a16:creationId xmlns:a16="http://schemas.microsoft.com/office/drawing/2014/main" id="{6800EE9B-58E8-02AF-E82D-C9789B14E1F5}"/>
              </a:ext>
            </a:extLst>
          </p:cNvPr>
          <p:cNvSpPr txBox="1"/>
          <p:nvPr/>
        </p:nvSpPr>
        <p:spPr>
          <a:xfrm>
            <a:off x="29146118" y="21515008"/>
            <a:ext cx="14200188" cy="2492990"/>
          </a:xfrm>
          <a:prstGeom prst="rect">
            <a:avLst/>
          </a:prstGeom>
          <a:solidFill>
            <a:srgbClr val="FFF9E7"/>
          </a:solidFill>
          <a:ln w="63500">
            <a:solidFill>
              <a:schemeClr val="tx1">
                <a:lumMod val="65000"/>
                <a:lumOff val="35000"/>
              </a:schemeClr>
            </a:solidFill>
          </a:ln>
          <a:effectLst>
            <a:outerShdw blurRad="50800" dist="127000" dir="2700000" algn="tl" rotWithShape="0">
              <a:prstClr val="black">
                <a:alpha val="40000"/>
              </a:prstClr>
            </a:outerShdw>
          </a:effectLst>
        </p:spPr>
        <p:txBody>
          <a:bodyPr wrap="square" rtlCol="0">
            <a:spAutoFit/>
          </a:bodyPr>
          <a:lstStyle/>
          <a:p>
            <a:pPr algn="ctr"/>
            <a:r>
              <a:rPr lang="en-GB" sz="6000" dirty="0">
                <a:ln w="50800">
                  <a:solidFill>
                    <a:schemeClr val="tx1">
                      <a:lumMod val="95000"/>
                      <a:lumOff val="5000"/>
                    </a:schemeClr>
                  </a:solidFill>
                </a:ln>
                <a:solidFill>
                  <a:schemeClr val="bg1"/>
                </a:solidFill>
                <a:latin typeface="Palatino"/>
                <a:cs typeface="Times New Roman" panose="02020603050405020304" pitchFamily="18" charset="0"/>
              </a:rPr>
              <a:t>Acknowledgement</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Palatino"/>
                <a:cs typeface="Arial" panose="020B0604020202020204" pitchFamily="34" charset="0"/>
              </a:rPr>
              <a:t>This template provides authors with most of the formatting specifications needed for preparing electronic versions of their papers. All standard paper components have been specified for</a:t>
            </a:r>
          </a:p>
        </p:txBody>
      </p:sp>
      <p:sp>
        <p:nvSpPr>
          <p:cNvPr id="5" name="Flowchart: Decision 4">
            <a:extLst>
              <a:ext uri="{FF2B5EF4-FFF2-40B4-BE49-F238E27FC236}">
                <a16:creationId xmlns:a16="http://schemas.microsoft.com/office/drawing/2014/main" id="{BE94D0D2-CCE7-D7C8-6821-7E81129F8F0F}"/>
              </a:ext>
            </a:extLst>
          </p:cNvPr>
          <p:cNvSpPr/>
          <p:nvPr/>
        </p:nvSpPr>
        <p:spPr>
          <a:xfrm>
            <a:off x="8752114" y="4365611"/>
            <a:ext cx="914400" cy="612648"/>
          </a:xfrm>
          <a:prstGeom prst="flowChartDecision">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lowchart: Decision 5">
            <a:extLst>
              <a:ext uri="{FF2B5EF4-FFF2-40B4-BE49-F238E27FC236}">
                <a16:creationId xmlns:a16="http://schemas.microsoft.com/office/drawing/2014/main" id="{2D7F4DB9-7726-F804-3531-692E383E570A}"/>
              </a:ext>
            </a:extLst>
          </p:cNvPr>
          <p:cNvSpPr/>
          <p:nvPr/>
        </p:nvSpPr>
        <p:spPr>
          <a:xfrm>
            <a:off x="7249885" y="4375704"/>
            <a:ext cx="914400" cy="612648"/>
          </a:xfrm>
          <a:prstGeom prst="flowChartDecision">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lowchart: Decision 6">
            <a:extLst>
              <a:ext uri="{FF2B5EF4-FFF2-40B4-BE49-F238E27FC236}">
                <a16:creationId xmlns:a16="http://schemas.microsoft.com/office/drawing/2014/main" id="{3759648D-3521-95DA-4DFB-E21CFB3C5D67}"/>
              </a:ext>
            </a:extLst>
          </p:cNvPr>
          <p:cNvSpPr/>
          <p:nvPr/>
        </p:nvSpPr>
        <p:spPr>
          <a:xfrm>
            <a:off x="5747656" y="4375704"/>
            <a:ext cx="914400" cy="612648"/>
          </a:xfrm>
          <a:prstGeom prst="flowChartDecision">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lowchart: Decision 7">
            <a:extLst>
              <a:ext uri="{FF2B5EF4-FFF2-40B4-BE49-F238E27FC236}">
                <a16:creationId xmlns:a16="http://schemas.microsoft.com/office/drawing/2014/main" id="{F4D64CDA-0AA6-3707-6508-B118C891486E}"/>
              </a:ext>
            </a:extLst>
          </p:cNvPr>
          <p:cNvSpPr/>
          <p:nvPr/>
        </p:nvSpPr>
        <p:spPr>
          <a:xfrm>
            <a:off x="36281250" y="4326824"/>
            <a:ext cx="914400" cy="612648"/>
          </a:xfrm>
          <a:prstGeom prst="flowChartDecision">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lowchart: Decision 8">
            <a:extLst>
              <a:ext uri="{FF2B5EF4-FFF2-40B4-BE49-F238E27FC236}">
                <a16:creationId xmlns:a16="http://schemas.microsoft.com/office/drawing/2014/main" id="{3B6E13B5-CD26-6BB9-C3FB-2601508DCD10}"/>
              </a:ext>
            </a:extLst>
          </p:cNvPr>
          <p:cNvSpPr/>
          <p:nvPr/>
        </p:nvSpPr>
        <p:spPr>
          <a:xfrm>
            <a:off x="34779021" y="4336917"/>
            <a:ext cx="914400" cy="612648"/>
          </a:xfrm>
          <a:prstGeom prst="flowChartDecision">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lowchart: Decision 9">
            <a:extLst>
              <a:ext uri="{FF2B5EF4-FFF2-40B4-BE49-F238E27FC236}">
                <a16:creationId xmlns:a16="http://schemas.microsoft.com/office/drawing/2014/main" id="{82372E74-7984-FE93-BE89-52EB1C1AA288}"/>
              </a:ext>
            </a:extLst>
          </p:cNvPr>
          <p:cNvSpPr/>
          <p:nvPr/>
        </p:nvSpPr>
        <p:spPr>
          <a:xfrm>
            <a:off x="33276792" y="4336917"/>
            <a:ext cx="914400" cy="612648"/>
          </a:xfrm>
          <a:prstGeom prst="flowChartDecision">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BBC7C5B7-D813-EF79-4D3C-1488ED63B031}"/>
              </a:ext>
            </a:extLst>
          </p:cNvPr>
          <p:cNvPicPr>
            <a:picLocks noChangeAspect="1"/>
          </p:cNvPicPr>
          <p:nvPr/>
        </p:nvPicPr>
        <p:blipFill rotWithShape="1">
          <a:blip r:embed="rId3"/>
          <a:srcRect r="60580"/>
          <a:stretch/>
        </p:blipFill>
        <p:spPr>
          <a:xfrm>
            <a:off x="1031097" y="740961"/>
            <a:ext cx="3060012" cy="2664157"/>
          </a:xfrm>
          <a:prstGeom prst="rect">
            <a:avLst/>
          </a:prstGeom>
        </p:spPr>
      </p:pic>
      <p:pic>
        <p:nvPicPr>
          <p:cNvPr id="18" name="Picture 2" descr="Technická univerzita v Košiciach – Wikipédia">
            <a:extLst>
              <a:ext uri="{FF2B5EF4-FFF2-40B4-BE49-F238E27FC236}">
                <a16:creationId xmlns:a16="http://schemas.microsoft.com/office/drawing/2014/main" id="{4CB4D3AE-A785-8057-35EE-5EBF66E8B4DD}"/>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t="14913" b="9225"/>
          <a:stretch/>
        </p:blipFill>
        <p:spPr bwMode="auto">
          <a:xfrm>
            <a:off x="30264903" y="10454291"/>
            <a:ext cx="11838656" cy="5990344"/>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0820F8AA-BD63-3F35-9988-508B07FC60AC}"/>
              </a:ext>
            </a:extLst>
          </p:cNvPr>
          <p:cNvSpPr txBox="1"/>
          <p:nvPr/>
        </p:nvSpPr>
        <p:spPr>
          <a:xfrm>
            <a:off x="29146118" y="16779831"/>
            <a:ext cx="14200188" cy="584775"/>
          </a:xfrm>
          <a:prstGeom prst="rect">
            <a:avLst/>
          </a:prstGeom>
          <a:solidFill>
            <a:schemeClr val="accent4">
              <a:lumMod val="20000"/>
              <a:lumOff val="80000"/>
            </a:schemeClr>
          </a:solidFill>
          <a:ln w="63500">
            <a:solidFill>
              <a:schemeClr val="tx1">
                <a:lumMod val="65000"/>
                <a:lumOff val="35000"/>
              </a:schemeClr>
            </a:solidFill>
          </a:ln>
          <a:effectLst>
            <a:outerShdw blurRad="50800" dist="127000" dir="5400000" algn="t" rotWithShape="0">
              <a:prstClr val="black">
                <a:alpha val="40000"/>
              </a:prstClr>
            </a:outerShdw>
          </a:effectLst>
        </p:spPr>
        <p:txBody>
          <a:bodyPr wrap="square" rtlCol="0">
            <a:spAutoFit/>
          </a:bodyPr>
          <a:lstStyle/>
          <a:p>
            <a:pPr algn="just">
              <a:defRPr/>
            </a:pPr>
            <a:r>
              <a:rPr lang="en-US" sz="3200" b="1" dirty="0">
                <a:solidFill>
                  <a:prstClr val="black"/>
                </a:solidFill>
                <a:latin typeface="Palatino"/>
                <a:cs typeface="Arial" panose="020B0604020202020204" pitchFamily="34" charset="0"/>
              </a:rPr>
              <a:t>Figure</a:t>
            </a:r>
            <a:r>
              <a:rPr kumimoji="0" lang="en-US" sz="3200" b="1" i="0" u="none" strike="noStrike" kern="1200" cap="none" spc="0" normalizeH="0" baseline="0" noProof="0" dirty="0">
                <a:ln>
                  <a:noFill/>
                </a:ln>
                <a:solidFill>
                  <a:prstClr val="black"/>
                </a:solidFill>
                <a:effectLst/>
                <a:uLnTx/>
                <a:uFillTx/>
                <a:latin typeface="Palatino"/>
                <a:cs typeface="Arial" panose="020B0604020202020204" pitchFamily="34" charset="0"/>
              </a:rPr>
              <a:t> </a:t>
            </a:r>
            <a:r>
              <a:rPr lang="en-US" sz="3200" b="1" dirty="0">
                <a:solidFill>
                  <a:prstClr val="black"/>
                </a:solidFill>
                <a:latin typeface="Palatino"/>
                <a:cs typeface="Arial" panose="020B0604020202020204" pitchFamily="34" charset="0"/>
              </a:rPr>
              <a:t>2</a:t>
            </a:r>
            <a:r>
              <a:rPr kumimoji="0" lang="en-US" sz="3200" b="1" i="0" u="none" strike="noStrike" kern="1200" cap="none" spc="0" normalizeH="0" baseline="0" noProof="0" dirty="0">
                <a:ln>
                  <a:noFill/>
                </a:ln>
                <a:solidFill>
                  <a:prstClr val="black"/>
                </a:solidFill>
                <a:effectLst/>
                <a:uLnTx/>
                <a:uFillTx/>
                <a:latin typeface="Palatino"/>
                <a:cs typeface="Arial" panose="020B0604020202020204" pitchFamily="34" charset="0"/>
              </a:rPr>
              <a:t> </a:t>
            </a:r>
            <a:r>
              <a:rPr kumimoji="0" lang="en-GB" sz="3200" i="1" u="none" strike="noStrike" kern="1200" cap="none" spc="0" normalizeH="0" baseline="0" dirty="0">
                <a:ln>
                  <a:noFill/>
                </a:ln>
                <a:solidFill>
                  <a:prstClr val="black"/>
                </a:solidFill>
                <a:effectLst/>
                <a:uLnTx/>
                <a:uFillTx/>
                <a:latin typeface="Palatino"/>
                <a:cs typeface="Arial" panose="020B0604020202020204" pitchFamily="34" charset="0"/>
              </a:rPr>
              <a:t>Technical</a:t>
            </a:r>
            <a:r>
              <a:rPr kumimoji="0" lang="sk-SK" sz="3200" i="1" u="none" strike="noStrike" kern="1200" cap="none" spc="0" normalizeH="0" baseline="0" dirty="0">
                <a:ln>
                  <a:noFill/>
                </a:ln>
                <a:solidFill>
                  <a:prstClr val="black"/>
                </a:solidFill>
                <a:effectLst/>
                <a:uLnTx/>
                <a:uFillTx/>
                <a:latin typeface="Palatino"/>
                <a:cs typeface="Arial" panose="020B0604020202020204" pitchFamily="34" charset="0"/>
              </a:rPr>
              <a:t> </a:t>
            </a:r>
            <a:r>
              <a:rPr kumimoji="0" lang="en-GB" sz="3200" i="1" u="none" strike="noStrike" kern="1200" cap="none" spc="0" normalizeH="0" baseline="0" dirty="0">
                <a:ln>
                  <a:noFill/>
                </a:ln>
                <a:solidFill>
                  <a:prstClr val="black"/>
                </a:solidFill>
                <a:effectLst/>
                <a:uLnTx/>
                <a:uFillTx/>
                <a:latin typeface="Palatino"/>
                <a:cs typeface="Arial" panose="020B0604020202020204" pitchFamily="34" charset="0"/>
              </a:rPr>
              <a:t>university</a:t>
            </a:r>
            <a:r>
              <a:rPr kumimoji="0" lang="sk-SK" sz="3200" i="1" u="none" strike="noStrike" kern="1200" cap="none" spc="0" normalizeH="0" baseline="0" dirty="0">
                <a:ln>
                  <a:noFill/>
                </a:ln>
                <a:solidFill>
                  <a:prstClr val="black"/>
                </a:solidFill>
                <a:effectLst/>
                <a:uLnTx/>
                <a:uFillTx/>
                <a:latin typeface="Palatino"/>
                <a:cs typeface="Arial" panose="020B0604020202020204" pitchFamily="34" charset="0"/>
              </a:rPr>
              <a:t> of Košice </a:t>
            </a:r>
            <a:endParaRPr lang="en-GB" sz="3200" i="1" cap="small" dirty="0">
              <a:effectLst/>
              <a:latin typeface="Palatino"/>
              <a:ea typeface="SimSun" panose="02010600030101010101" pitchFamily="2" charset="-122"/>
            </a:endParaRPr>
          </a:p>
        </p:txBody>
      </p:sp>
      <p:pic>
        <p:nvPicPr>
          <p:cNvPr id="13" name="Picture 12" descr="A black background with a black square&#10;&#10;AI-generated content may be incorrect.">
            <a:extLst>
              <a:ext uri="{FF2B5EF4-FFF2-40B4-BE49-F238E27FC236}">
                <a16:creationId xmlns:a16="http://schemas.microsoft.com/office/drawing/2014/main" id="{EC1C99B8-EE42-89D2-25F6-32BC7BD75A7A}"/>
              </a:ext>
            </a:extLst>
          </p:cNvPr>
          <p:cNvPicPr>
            <a:picLocks noChangeAspect="1"/>
          </p:cNvPicPr>
          <p:nvPr/>
        </p:nvPicPr>
        <p:blipFill>
          <a:blip r:embed="rId5" cstate="print">
            <a:extLst>
              <a:ext uri="{28A0092B-C50C-407E-A947-70E740481C1C}">
                <a14:useLocalDpi xmlns:a14="http://schemas.microsoft.com/office/drawing/2010/main" val="0"/>
              </a:ext>
            </a:extLst>
          </a:blip>
          <a:srcRect t="17897" b="18066"/>
          <a:stretch>
            <a:fillRect/>
          </a:stretch>
        </p:blipFill>
        <p:spPr>
          <a:xfrm>
            <a:off x="37820851" y="352608"/>
            <a:ext cx="5371411" cy="3440862"/>
          </a:xfrm>
          <a:prstGeom prst="rect">
            <a:avLst/>
          </a:prstGeom>
        </p:spPr>
      </p:pic>
    </p:spTree>
    <p:extLst>
      <p:ext uri="{BB962C8B-B14F-4D97-AF65-F5344CB8AC3E}">
        <p14:creationId xmlns:p14="http://schemas.microsoft.com/office/powerpoint/2010/main" val="1201165768"/>
      </p:ext>
    </p:extLst>
  </p:cSld>
  <p:clrMapOvr>
    <a:masterClrMapping/>
  </p:clrMapOvr>
</p:sld>
</file>

<file path=ppt/theme/theme1.xml><?xml version="1.0" encoding="utf-8"?>
<a:theme xmlns:a="http://schemas.openxmlformats.org/drawingml/2006/main" name="Motív Offic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1018</TotalTime>
  <Words>788</Words>
  <Application>Microsoft Office PowerPoint</Application>
  <PresentationFormat>Custom</PresentationFormat>
  <Paragraphs>58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Palatino</vt:lpstr>
      <vt:lpstr>Rockwell</vt:lpstr>
      <vt:lpstr>Motív Office</vt:lpstr>
      <vt:lpstr> Title of the Paper  A. Author, B. Author, C. Author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Stefan Fejedelem</dc:creator>
  <cp:lastModifiedBy>Martin Schrötter</cp:lastModifiedBy>
  <cp:revision>83</cp:revision>
  <dcterms:created xsi:type="dcterms:W3CDTF">2014-11-27T07:44:11Z</dcterms:created>
  <dcterms:modified xsi:type="dcterms:W3CDTF">2025-10-08T10:32:54Z</dcterms:modified>
</cp:coreProperties>
</file>