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9" r:id="rId2"/>
  </p:sldIdLst>
  <p:sldSz cx="43559413" cy="244792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9FBC"/>
    <a:srgbClr val="4475A2"/>
    <a:srgbClr val="4275A2"/>
    <a:srgbClr val="4474A1"/>
    <a:srgbClr val="990000"/>
    <a:srgbClr val="F8F8F8"/>
    <a:srgbClr val="BC9E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48" autoAdjust="0"/>
    <p:restoredTop sz="94660"/>
  </p:normalViewPr>
  <p:slideViewPr>
    <p:cSldViewPr snapToGrid="0">
      <p:cViewPr>
        <p:scale>
          <a:sx n="30" d="100"/>
          <a:sy n="30" d="100"/>
        </p:scale>
        <p:origin x="24" y="10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44927" y="4006212"/>
            <a:ext cx="32669560" cy="8522406"/>
          </a:xfrm>
        </p:spPr>
        <p:txBody>
          <a:bodyPr anchor="b"/>
          <a:lstStyle>
            <a:lvl1pPr algn="ctr">
              <a:defRPr sz="21416"/>
            </a:lvl1pPr>
          </a:lstStyle>
          <a:p>
            <a:r>
              <a:rPr lang="en-US"/>
              <a:t>Click to edit Master title style</a:t>
            </a:r>
            <a:endParaRPr lang="en-US" dirty="0"/>
          </a:p>
        </p:txBody>
      </p:sp>
      <p:sp>
        <p:nvSpPr>
          <p:cNvPr id="3" name="Subtitle 2"/>
          <p:cNvSpPr>
            <a:spLocks noGrp="1"/>
          </p:cNvSpPr>
          <p:nvPr>
            <p:ph type="subTitle" idx="1"/>
          </p:nvPr>
        </p:nvSpPr>
        <p:spPr>
          <a:xfrm>
            <a:off x="5444927" y="12857275"/>
            <a:ext cx="32669560" cy="5910150"/>
          </a:xfrm>
        </p:spPr>
        <p:txBody>
          <a:bodyPr/>
          <a:lstStyle>
            <a:lvl1pPr marL="0" indent="0" algn="ctr">
              <a:buNone/>
              <a:defRPr sz="8567"/>
            </a:lvl1pPr>
            <a:lvl2pPr marL="1631930" indent="0" algn="ctr">
              <a:buNone/>
              <a:defRPr sz="7139"/>
            </a:lvl2pPr>
            <a:lvl3pPr marL="3263859" indent="0" algn="ctr">
              <a:buNone/>
              <a:defRPr sz="6425"/>
            </a:lvl3pPr>
            <a:lvl4pPr marL="4895789" indent="0" algn="ctr">
              <a:buNone/>
              <a:defRPr sz="5711"/>
            </a:lvl4pPr>
            <a:lvl5pPr marL="6527719" indent="0" algn="ctr">
              <a:buNone/>
              <a:defRPr sz="5711"/>
            </a:lvl5pPr>
            <a:lvl6pPr marL="8159648" indent="0" algn="ctr">
              <a:buNone/>
              <a:defRPr sz="5711"/>
            </a:lvl6pPr>
            <a:lvl7pPr marL="9791578" indent="0" algn="ctr">
              <a:buNone/>
              <a:defRPr sz="5711"/>
            </a:lvl7pPr>
            <a:lvl8pPr marL="11423508" indent="0" algn="ctr">
              <a:buNone/>
              <a:defRPr sz="5711"/>
            </a:lvl8pPr>
            <a:lvl9pPr marL="13055437" indent="0" algn="ctr">
              <a:buNone/>
              <a:defRPr sz="5711"/>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9FB0D3-4007-4EE1-BA4A-10D34516EB68}" type="datetimeFigureOut">
              <a:rPr lang="sk-SK" smtClean="0"/>
              <a:t>1. 6. 2023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A835CEAC-E063-4A6F-81F5-31A19599B061}" type="slidenum">
              <a:rPr lang="sk-SK" smtClean="0"/>
              <a:t>‹#›</a:t>
            </a:fld>
            <a:endParaRPr lang="sk-SK"/>
          </a:p>
        </p:txBody>
      </p:sp>
    </p:spTree>
    <p:extLst>
      <p:ext uri="{BB962C8B-B14F-4D97-AF65-F5344CB8AC3E}">
        <p14:creationId xmlns:p14="http://schemas.microsoft.com/office/powerpoint/2010/main" val="957846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9FB0D3-4007-4EE1-BA4A-10D34516EB68}" type="datetimeFigureOut">
              <a:rPr lang="sk-SK" smtClean="0"/>
              <a:t>1. 6. 2023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A835CEAC-E063-4A6F-81F5-31A19599B061}" type="slidenum">
              <a:rPr lang="sk-SK" smtClean="0"/>
              <a:t>‹#›</a:t>
            </a:fld>
            <a:endParaRPr lang="sk-SK"/>
          </a:p>
        </p:txBody>
      </p:sp>
    </p:spTree>
    <p:extLst>
      <p:ext uri="{BB962C8B-B14F-4D97-AF65-F5344CB8AC3E}">
        <p14:creationId xmlns:p14="http://schemas.microsoft.com/office/powerpoint/2010/main" val="1982909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172205" y="1303293"/>
            <a:ext cx="9392498" cy="2074503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94709" y="1303293"/>
            <a:ext cx="27633003" cy="207450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9FB0D3-4007-4EE1-BA4A-10D34516EB68}" type="datetimeFigureOut">
              <a:rPr lang="sk-SK" smtClean="0"/>
              <a:t>1. 6. 2023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A835CEAC-E063-4A6F-81F5-31A19599B061}" type="slidenum">
              <a:rPr lang="sk-SK" smtClean="0"/>
              <a:t>‹#›</a:t>
            </a:fld>
            <a:endParaRPr lang="sk-SK"/>
          </a:p>
        </p:txBody>
      </p:sp>
    </p:spTree>
    <p:extLst>
      <p:ext uri="{BB962C8B-B14F-4D97-AF65-F5344CB8AC3E}">
        <p14:creationId xmlns:p14="http://schemas.microsoft.com/office/powerpoint/2010/main" val="331050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9FB0D3-4007-4EE1-BA4A-10D34516EB68}" type="datetimeFigureOut">
              <a:rPr lang="sk-SK" smtClean="0"/>
              <a:t>1. 6. 2023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A835CEAC-E063-4A6F-81F5-31A19599B061}" type="slidenum">
              <a:rPr lang="sk-SK" smtClean="0"/>
              <a:t>‹#›</a:t>
            </a:fld>
            <a:endParaRPr lang="sk-SK"/>
          </a:p>
        </p:txBody>
      </p:sp>
    </p:spTree>
    <p:extLst>
      <p:ext uri="{BB962C8B-B14F-4D97-AF65-F5344CB8AC3E}">
        <p14:creationId xmlns:p14="http://schemas.microsoft.com/office/powerpoint/2010/main" val="1939760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72022" y="6102817"/>
            <a:ext cx="37569994" cy="10182686"/>
          </a:xfrm>
        </p:spPr>
        <p:txBody>
          <a:bodyPr anchor="b"/>
          <a:lstStyle>
            <a:lvl1pPr>
              <a:defRPr sz="21416"/>
            </a:lvl1pPr>
          </a:lstStyle>
          <a:p>
            <a:r>
              <a:rPr lang="en-US"/>
              <a:t>Click to edit Master title style</a:t>
            </a:r>
            <a:endParaRPr lang="en-US" dirty="0"/>
          </a:p>
        </p:txBody>
      </p:sp>
      <p:sp>
        <p:nvSpPr>
          <p:cNvPr id="3" name="Text Placeholder 2"/>
          <p:cNvSpPr>
            <a:spLocks noGrp="1"/>
          </p:cNvSpPr>
          <p:nvPr>
            <p:ph type="body" idx="1"/>
          </p:nvPr>
        </p:nvSpPr>
        <p:spPr>
          <a:xfrm>
            <a:off x="2972022" y="16381835"/>
            <a:ext cx="37569994" cy="5354834"/>
          </a:xfrm>
        </p:spPr>
        <p:txBody>
          <a:bodyPr/>
          <a:lstStyle>
            <a:lvl1pPr marL="0" indent="0">
              <a:buNone/>
              <a:defRPr sz="8567">
                <a:solidFill>
                  <a:schemeClr val="tx1">
                    <a:tint val="75000"/>
                  </a:schemeClr>
                </a:solidFill>
              </a:defRPr>
            </a:lvl1pPr>
            <a:lvl2pPr marL="1631930" indent="0">
              <a:buNone/>
              <a:defRPr sz="7139">
                <a:solidFill>
                  <a:schemeClr val="tx1">
                    <a:tint val="75000"/>
                  </a:schemeClr>
                </a:solidFill>
              </a:defRPr>
            </a:lvl2pPr>
            <a:lvl3pPr marL="3263859" indent="0">
              <a:buNone/>
              <a:defRPr sz="6425">
                <a:solidFill>
                  <a:schemeClr val="tx1">
                    <a:tint val="75000"/>
                  </a:schemeClr>
                </a:solidFill>
              </a:defRPr>
            </a:lvl3pPr>
            <a:lvl4pPr marL="4895789" indent="0">
              <a:buNone/>
              <a:defRPr sz="5711">
                <a:solidFill>
                  <a:schemeClr val="tx1">
                    <a:tint val="75000"/>
                  </a:schemeClr>
                </a:solidFill>
              </a:defRPr>
            </a:lvl4pPr>
            <a:lvl5pPr marL="6527719" indent="0">
              <a:buNone/>
              <a:defRPr sz="5711">
                <a:solidFill>
                  <a:schemeClr val="tx1">
                    <a:tint val="75000"/>
                  </a:schemeClr>
                </a:solidFill>
              </a:defRPr>
            </a:lvl5pPr>
            <a:lvl6pPr marL="8159648" indent="0">
              <a:buNone/>
              <a:defRPr sz="5711">
                <a:solidFill>
                  <a:schemeClr val="tx1">
                    <a:tint val="75000"/>
                  </a:schemeClr>
                </a:solidFill>
              </a:defRPr>
            </a:lvl6pPr>
            <a:lvl7pPr marL="9791578" indent="0">
              <a:buNone/>
              <a:defRPr sz="5711">
                <a:solidFill>
                  <a:schemeClr val="tx1">
                    <a:tint val="75000"/>
                  </a:schemeClr>
                </a:solidFill>
              </a:defRPr>
            </a:lvl7pPr>
            <a:lvl8pPr marL="11423508" indent="0">
              <a:buNone/>
              <a:defRPr sz="5711">
                <a:solidFill>
                  <a:schemeClr val="tx1">
                    <a:tint val="75000"/>
                  </a:schemeClr>
                </a:solidFill>
              </a:defRPr>
            </a:lvl8pPr>
            <a:lvl9pPr marL="13055437" indent="0">
              <a:buNone/>
              <a:defRPr sz="5711">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79FB0D3-4007-4EE1-BA4A-10D34516EB68}" type="datetimeFigureOut">
              <a:rPr lang="sk-SK" smtClean="0"/>
              <a:t>1. 6. 2023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A835CEAC-E063-4A6F-81F5-31A19599B061}" type="slidenum">
              <a:rPr lang="sk-SK" smtClean="0"/>
              <a:t>‹#›</a:t>
            </a:fld>
            <a:endParaRPr lang="sk-SK"/>
          </a:p>
        </p:txBody>
      </p:sp>
    </p:spTree>
    <p:extLst>
      <p:ext uri="{BB962C8B-B14F-4D97-AF65-F5344CB8AC3E}">
        <p14:creationId xmlns:p14="http://schemas.microsoft.com/office/powerpoint/2010/main" val="2215245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94709" y="6516467"/>
            <a:ext cx="18512751" cy="155318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051953" y="6516467"/>
            <a:ext cx="18512751" cy="155318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9FB0D3-4007-4EE1-BA4A-10D34516EB68}" type="datetimeFigureOut">
              <a:rPr lang="sk-SK" smtClean="0"/>
              <a:t>1. 6. 2023</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A835CEAC-E063-4A6F-81F5-31A19599B061}" type="slidenum">
              <a:rPr lang="sk-SK" smtClean="0"/>
              <a:t>‹#›</a:t>
            </a:fld>
            <a:endParaRPr lang="sk-SK"/>
          </a:p>
        </p:txBody>
      </p:sp>
    </p:spTree>
    <p:extLst>
      <p:ext uri="{BB962C8B-B14F-4D97-AF65-F5344CB8AC3E}">
        <p14:creationId xmlns:p14="http://schemas.microsoft.com/office/powerpoint/2010/main" val="2479372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00383" y="1303295"/>
            <a:ext cx="37569994" cy="4731523"/>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00385" y="6000818"/>
            <a:ext cx="18427672" cy="2940908"/>
          </a:xfrm>
        </p:spPr>
        <p:txBody>
          <a:bodyPr anchor="b"/>
          <a:lstStyle>
            <a:lvl1pPr marL="0" indent="0">
              <a:buNone/>
              <a:defRPr sz="8567" b="1"/>
            </a:lvl1pPr>
            <a:lvl2pPr marL="1631930" indent="0">
              <a:buNone/>
              <a:defRPr sz="7139" b="1"/>
            </a:lvl2pPr>
            <a:lvl3pPr marL="3263859" indent="0">
              <a:buNone/>
              <a:defRPr sz="6425" b="1"/>
            </a:lvl3pPr>
            <a:lvl4pPr marL="4895789" indent="0">
              <a:buNone/>
              <a:defRPr sz="5711" b="1"/>
            </a:lvl4pPr>
            <a:lvl5pPr marL="6527719" indent="0">
              <a:buNone/>
              <a:defRPr sz="5711" b="1"/>
            </a:lvl5pPr>
            <a:lvl6pPr marL="8159648" indent="0">
              <a:buNone/>
              <a:defRPr sz="5711" b="1"/>
            </a:lvl6pPr>
            <a:lvl7pPr marL="9791578" indent="0">
              <a:buNone/>
              <a:defRPr sz="5711" b="1"/>
            </a:lvl7pPr>
            <a:lvl8pPr marL="11423508" indent="0">
              <a:buNone/>
              <a:defRPr sz="5711" b="1"/>
            </a:lvl8pPr>
            <a:lvl9pPr marL="13055437" indent="0">
              <a:buNone/>
              <a:defRPr sz="5711" b="1"/>
            </a:lvl9pPr>
          </a:lstStyle>
          <a:p>
            <a:pPr lvl="0"/>
            <a:r>
              <a:rPr lang="en-US"/>
              <a:t>Edit Master text styles</a:t>
            </a:r>
          </a:p>
        </p:txBody>
      </p:sp>
      <p:sp>
        <p:nvSpPr>
          <p:cNvPr id="4" name="Content Placeholder 3"/>
          <p:cNvSpPr>
            <a:spLocks noGrp="1"/>
          </p:cNvSpPr>
          <p:nvPr>
            <p:ph sz="half" idx="2"/>
          </p:nvPr>
        </p:nvSpPr>
        <p:spPr>
          <a:xfrm>
            <a:off x="3000385" y="8941726"/>
            <a:ext cx="18427672" cy="1315193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051953" y="6000818"/>
            <a:ext cx="18518424" cy="2940908"/>
          </a:xfrm>
        </p:spPr>
        <p:txBody>
          <a:bodyPr anchor="b"/>
          <a:lstStyle>
            <a:lvl1pPr marL="0" indent="0">
              <a:buNone/>
              <a:defRPr sz="8567" b="1"/>
            </a:lvl1pPr>
            <a:lvl2pPr marL="1631930" indent="0">
              <a:buNone/>
              <a:defRPr sz="7139" b="1"/>
            </a:lvl2pPr>
            <a:lvl3pPr marL="3263859" indent="0">
              <a:buNone/>
              <a:defRPr sz="6425" b="1"/>
            </a:lvl3pPr>
            <a:lvl4pPr marL="4895789" indent="0">
              <a:buNone/>
              <a:defRPr sz="5711" b="1"/>
            </a:lvl4pPr>
            <a:lvl5pPr marL="6527719" indent="0">
              <a:buNone/>
              <a:defRPr sz="5711" b="1"/>
            </a:lvl5pPr>
            <a:lvl6pPr marL="8159648" indent="0">
              <a:buNone/>
              <a:defRPr sz="5711" b="1"/>
            </a:lvl6pPr>
            <a:lvl7pPr marL="9791578" indent="0">
              <a:buNone/>
              <a:defRPr sz="5711" b="1"/>
            </a:lvl7pPr>
            <a:lvl8pPr marL="11423508" indent="0">
              <a:buNone/>
              <a:defRPr sz="5711" b="1"/>
            </a:lvl8pPr>
            <a:lvl9pPr marL="13055437" indent="0">
              <a:buNone/>
              <a:defRPr sz="5711" b="1"/>
            </a:lvl9pPr>
          </a:lstStyle>
          <a:p>
            <a:pPr lvl="0"/>
            <a:r>
              <a:rPr lang="en-US"/>
              <a:t>Edit Master text styles</a:t>
            </a:r>
          </a:p>
        </p:txBody>
      </p:sp>
      <p:sp>
        <p:nvSpPr>
          <p:cNvPr id="6" name="Content Placeholder 5"/>
          <p:cNvSpPr>
            <a:spLocks noGrp="1"/>
          </p:cNvSpPr>
          <p:nvPr>
            <p:ph sz="quarter" idx="4"/>
          </p:nvPr>
        </p:nvSpPr>
        <p:spPr>
          <a:xfrm>
            <a:off x="22051953" y="8941726"/>
            <a:ext cx="18518424" cy="1315193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9FB0D3-4007-4EE1-BA4A-10D34516EB68}" type="datetimeFigureOut">
              <a:rPr lang="sk-SK" smtClean="0"/>
              <a:t>1. 6. 2023</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A835CEAC-E063-4A6F-81F5-31A19599B061}" type="slidenum">
              <a:rPr lang="sk-SK" smtClean="0"/>
              <a:t>‹#›</a:t>
            </a:fld>
            <a:endParaRPr lang="sk-SK"/>
          </a:p>
        </p:txBody>
      </p:sp>
    </p:spTree>
    <p:extLst>
      <p:ext uri="{BB962C8B-B14F-4D97-AF65-F5344CB8AC3E}">
        <p14:creationId xmlns:p14="http://schemas.microsoft.com/office/powerpoint/2010/main" val="1484617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9FB0D3-4007-4EE1-BA4A-10D34516EB68}" type="datetimeFigureOut">
              <a:rPr lang="sk-SK" smtClean="0"/>
              <a:t>1. 6. 2023</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A835CEAC-E063-4A6F-81F5-31A19599B061}" type="slidenum">
              <a:rPr lang="sk-SK" smtClean="0"/>
              <a:t>‹#›</a:t>
            </a:fld>
            <a:endParaRPr lang="sk-SK"/>
          </a:p>
        </p:txBody>
      </p:sp>
    </p:spTree>
    <p:extLst>
      <p:ext uri="{BB962C8B-B14F-4D97-AF65-F5344CB8AC3E}">
        <p14:creationId xmlns:p14="http://schemas.microsoft.com/office/powerpoint/2010/main" val="1002360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9FB0D3-4007-4EE1-BA4A-10D34516EB68}" type="datetimeFigureOut">
              <a:rPr lang="sk-SK" smtClean="0"/>
              <a:t>1. 6. 2023</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A835CEAC-E063-4A6F-81F5-31A19599B061}" type="slidenum">
              <a:rPr lang="sk-SK" smtClean="0"/>
              <a:t>‹#›</a:t>
            </a:fld>
            <a:endParaRPr lang="sk-SK"/>
          </a:p>
        </p:txBody>
      </p:sp>
    </p:spTree>
    <p:extLst>
      <p:ext uri="{BB962C8B-B14F-4D97-AF65-F5344CB8AC3E}">
        <p14:creationId xmlns:p14="http://schemas.microsoft.com/office/powerpoint/2010/main" val="4173974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00385" y="1631950"/>
            <a:ext cx="14049043" cy="5711825"/>
          </a:xfrm>
        </p:spPr>
        <p:txBody>
          <a:bodyPr anchor="b"/>
          <a:lstStyle>
            <a:lvl1pPr>
              <a:defRPr sz="11422"/>
            </a:lvl1pPr>
          </a:lstStyle>
          <a:p>
            <a:r>
              <a:rPr lang="en-US"/>
              <a:t>Click to edit Master title style</a:t>
            </a:r>
            <a:endParaRPr lang="en-US" dirty="0"/>
          </a:p>
        </p:txBody>
      </p:sp>
      <p:sp>
        <p:nvSpPr>
          <p:cNvPr id="3" name="Content Placeholder 2"/>
          <p:cNvSpPr>
            <a:spLocks noGrp="1"/>
          </p:cNvSpPr>
          <p:nvPr>
            <p:ph idx="1"/>
          </p:nvPr>
        </p:nvSpPr>
        <p:spPr>
          <a:xfrm>
            <a:off x="18518424" y="3524560"/>
            <a:ext cx="22051953" cy="17396134"/>
          </a:xfrm>
        </p:spPr>
        <p:txBody>
          <a:bodyPr/>
          <a:lstStyle>
            <a:lvl1pPr>
              <a:defRPr sz="11422"/>
            </a:lvl1pPr>
            <a:lvl2pPr>
              <a:defRPr sz="9994"/>
            </a:lvl2pPr>
            <a:lvl3pPr>
              <a:defRPr sz="8567"/>
            </a:lvl3pPr>
            <a:lvl4pPr>
              <a:defRPr sz="7139"/>
            </a:lvl4pPr>
            <a:lvl5pPr>
              <a:defRPr sz="7139"/>
            </a:lvl5pPr>
            <a:lvl6pPr>
              <a:defRPr sz="7139"/>
            </a:lvl6pPr>
            <a:lvl7pPr>
              <a:defRPr sz="7139"/>
            </a:lvl7pPr>
            <a:lvl8pPr>
              <a:defRPr sz="7139"/>
            </a:lvl8pPr>
            <a:lvl9pPr>
              <a:defRPr sz="713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00385" y="7343775"/>
            <a:ext cx="14049043" cy="13605252"/>
          </a:xfrm>
        </p:spPr>
        <p:txBody>
          <a:bodyPr/>
          <a:lstStyle>
            <a:lvl1pPr marL="0" indent="0">
              <a:buNone/>
              <a:defRPr sz="5711"/>
            </a:lvl1pPr>
            <a:lvl2pPr marL="1631930" indent="0">
              <a:buNone/>
              <a:defRPr sz="4997"/>
            </a:lvl2pPr>
            <a:lvl3pPr marL="3263859" indent="0">
              <a:buNone/>
              <a:defRPr sz="4283"/>
            </a:lvl3pPr>
            <a:lvl4pPr marL="4895789" indent="0">
              <a:buNone/>
              <a:defRPr sz="3569"/>
            </a:lvl4pPr>
            <a:lvl5pPr marL="6527719" indent="0">
              <a:buNone/>
              <a:defRPr sz="3569"/>
            </a:lvl5pPr>
            <a:lvl6pPr marL="8159648" indent="0">
              <a:buNone/>
              <a:defRPr sz="3569"/>
            </a:lvl6pPr>
            <a:lvl7pPr marL="9791578" indent="0">
              <a:buNone/>
              <a:defRPr sz="3569"/>
            </a:lvl7pPr>
            <a:lvl8pPr marL="11423508" indent="0">
              <a:buNone/>
              <a:defRPr sz="3569"/>
            </a:lvl8pPr>
            <a:lvl9pPr marL="13055437" indent="0">
              <a:buNone/>
              <a:defRPr sz="3569"/>
            </a:lvl9pPr>
          </a:lstStyle>
          <a:p>
            <a:pPr lvl="0"/>
            <a:r>
              <a:rPr lang="en-US"/>
              <a:t>Edit Master text styles</a:t>
            </a:r>
          </a:p>
        </p:txBody>
      </p:sp>
      <p:sp>
        <p:nvSpPr>
          <p:cNvPr id="5" name="Date Placeholder 4"/>
          <p:cNvSpPr>
            <a:spLocks noGrp="1"/>
          </p:cNvSpPr>
          <p:nvPr>
            <p:ph type="dt" sz="half" idx="10"/>
          </p:nvPr>
        </p:nvSpPr>
        <p:spPr/>
        <p:txBody>
          <a:bodyPr/>
          <a:lstStyle/>
          <a:p>
            <a:fld id="{279FB0D3-4007-4EE1-BA4A-10D34516EB68}" type="datetimeFigureOut">
              <a:rPr lang="sk-SK" smtClean="0"/>
              <a:t>1. 6. 2023</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A835CEAC-E063-4A6F-81F5-31A19599B061}" type="slidenum">
              <a:rPr lang="sk-SK" smtClean="0"/>
              <a:t>‹#›</a:t>
            </a:fld>
            <a:endParaRPr lang="sk-SK"/>
          </a:p>
        </p:txBody>
      </p:sp>
    </p:spTree>
    <p:extLst>
      <p:ext uri="{BB962C8B-B14F-4D97-AF65-F5344CB8AC3E}">
        <p14:creationId xmlns:p14="http://schemas.microsoft.com/office/powerpoint/2010/main" val="4066452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00385" y="1631950"/>
            <a:ext cx="14049043" cy="5711825"/>
          </a:xfrm>
        </p:spPr>
        <p:txBody>
          <a:bodyPr anchor="b"/>
          <a:lstStyle>
            <a:lvl1pPr>
              <a:defRPr sz="11422"/>
            </a:lvl1pPr>
          </a:lstStyle>
          <a:p>
            <a:r>
              <a:rPr lang="en-US"/>
              <a:t>Click to edit Master title style</a:t>
            </a:r>
            <a:endParaRPr lang="en-US" dirty="0"/>
          </a:p>
        </p:txBody>
      </p:sp>
      <p:sp>
        <p:nvSpPr>
          <p:cNvPr id="3" name="Picture Placeholder 2"/>
          <p:cNvSpPr>
            <a:spLocks noGrp="1" noChangeAspect="1"/>
          </p:cNvSpPr>
          <p:nvPr>
            <p:ph type="pic" idx="1"/>
          </p:nvPr>
        </p:nvSpPr>
        <p:spPr>
          <a:xfrm>
            <a:off x="18518424" y="3524560"/>
            <a:ext cx="22051953" cy="17396134"/>
          </a:xfrm>
        </p:spPr>
        <p:txBody>
          <a:bodyPr anchor="t"/>
          <a:lstStyle>
            <a:lvl1pPr marL="0" indent="0">
              <a:buNone/>
              <a:defRPr sz="11422"/>
            </a:lvl1pPr>
            <a:lvl2pPr marL="1631930" indent="0">
              <a:buNone/>
              <a:defRPr sz="9994"/>
            </a:lvl2pPr>
            <a:lvl3pPr marL="3263859" indent="0">
              <a:buNone/>
              <a:defRPr sz="8567"/>
            </a:lvl3pPr>
            <a:lvl4pPr marL="4895789" indent="0">
              <a:buNone/>
              <a:defRPr sz="7139"/>
            </a:lvl4pPr>
            <a:lvl5pPr marL="6527719" indent="0">
              <a:buNone/>
              <a:defRPr sz="7139"/>
            </a:lvl5pPr>
            <a:lvl6pPr marL="8159648" indent="0">
              <a:buNone/>
              <a:defRPr sz="7139"/>
            </a:lvl6pPr>
            <a:lvl7pPr marL="9791578" indent="0">
              <a:buNone/>
              <a:defRPr sz="7139"/>
            </a:lvl7pPr>
            <a:lvl8pPr marL="11423508" indent="0">
              <a:buNone/>
              <a:defRPr sz="7139"/>
            </a:lvl8pPr>
            <a:lvl9pPr marL="13055437" indent="0">
              <a:buNone/>
              <a:defRPr sz="7139"/>
            </a:lvl9pPr>
          </a:lstStyle>
          <a:p>
            <a:r>
              <a:rPr lang="en-US"/>
              <a:t>Click icon to add picture</a:t>
            </a:r>
            <a:endParaRPr lang="en-US" dirty="0"/>
          </a:p>
        </p:txBody>
      </p:sp>
      <p:sp>
        <p:nvSpPr>
          <p:cNvPr id="4" name="Text Placeholder 3"/>
          <p:cNvSpPr>
            <a:spLocks noGrp="1"/>
          </p:cNvSpPr>
          <p:nvPr>
            <p:ph type="body" sz="half" idx="2"/>
          </p:nvPr>
        </p:nvSpPr>
        <p:spPr>
          <a:xfrm>
            <a:off x="3000385" y="7343775"/>
            <a:ext cx="14049043" cy="13605252"/>
          </a:xfrm>
        </p:spPr>
        <p:txBody>
          <a:bodyPr/>
          <a:lstStyle>
            <a:lvl1pPr marL="0" indent="0">
              <a:buNone/>
              <a:defRPr sz="5711"/>
            </a:lvl1pPr>
            <a:lvl2pPr marL="1631930" indent="0">
              <a:buNone/>
              <a:defRPr sz="4997"/>
            </a:lvl2pPr>
            <a:lvl3pPr marL="3263859" indent="0">
              <a:buNone/>
              <a:defRPr sz="4283"/>
            </a:lvl3pPr>
            <a:lvl4pPr marL="4895789" indent="0">
              <a:buNone/>
              <a:defRPr sz="3569"/>
            </a:lvl4pPr>
            <a:lvl5pPr marL="6527719" indent="0">
              <a:buNone/>
              <a:defRPr sz="3569"/>
            </a:lvl5pPr>
            <a:lvl6pPr marL="8159648" indent="0">
              <a:buNone/>
              <a:defRPr sz="3569"/>
            </a:lvl6pPr>
            <a:lvl7pPr marL="9791578" indent="0">
              <a:buNone/>
              <a:defRPr sz="3569"/>
            </a:lvl7pPr>
            <a:lvl8pPr marL="11423508" indent="0">
              <a:buNone/>
              <a:defRPr sz="3569"/>
            </a:lvl8pPr>
            <a:lvl9pPr marL="13055437" indent="0">
              <a:buNone/>
              <a:defRPr sz="3569"/>
            </a:lvl9pPr>
          </a:lstStyle>
          <a:p>
            <a:pPr lvl="0"/>
            <a:r>
              <a:rPr lang="en-US"/>
              <a:t>Edit Master text styles</a:t>
            </a:r>
          </a:p>
        </p:txBody>
      </p:sp>
      <p:sp>
        <p:nvSpPr>
          <p:cNvPr id="5" name="Date Placeholder 4"/>
          <p:cNvSpPr>
            <a:spLocks noGrp="1"/>
          </p:cNvSpPr>
          <p:nvPr>
            <p:ph type="dt" sz="half" idx="10"/>
          </p:nvPr>
        </p:nvSpPr>
        <p:spPr/>
        <p:txBody>
          <a:bodyPr/>
          <a:lstStyle/>
          <a:p>
            <a:fld id="{279FB0D3-4007-4EE1-BA4A-10D34516EB68}" type="datetimeFigureOut">
              <a:rPr lang="sk-SK" smtClean="0"/>
              <a:t>1. 6. 2023</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A835CEAC-E063-4A6F-81F5-31A19599B061}" type="slidenum">
              <a:rPr lang="sk-SK" smtClean="0"/>
              <a:t>‹#›</a:t>
            </a:fld>
            <a:endParaRPr lang="sk-SK"/>
          </a:p>
        </p:txBody>
      </p:sp>
    </p:spTree>
    <p:extLst>
      <p:ext uri="{BB962C8B-B14F-4D97-AF65-F5344CB8AC3E}">
        <p14:creationId xmlns:p14="http://schemas.microsoft.com/office/powerpoint/2010/main" val="561590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94710" y="1303295"/>
            <a:ext cx="37569994" cy="473152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994710" y="6516467"/>
            <a:ext cx="37569994" cy="1553185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994710" y="22688640"/>
            <a:ext cx="9800868" cy="1303293"/>
          </a:xfrm>
          <a:prstGeom prst="rect">
            <a:avLst/>
          </a:prstGeom>
        </p:spPr>
        <p:txBody>
          <a:bodyPr vert="horz" lIns="91440" tIns="45720" rIns="91440" bIns="45720" rtlCol="0" anchor="ctr"/>
          <a:lstStyle>
            <a:lvl1pPr algn="l">
              <a:defRPr sz="4283">
                <a:solidFill>
                  <a:schemeClr val="tx1">
                    <a:tint val="75000"/>
                  </a:schemeClr>
                </a:solidFill>
              </a:defRPr>
            </a:lvl1pPr>
          </a:lstStyle>
          <a:p>
            <a:fld id="{279FB0D3-4007-4EE1-BA4A-10D34516EB68}" type="datetimeFigureOut">
              <a:rPr lang="sk-SK" smtClean="0"/>
              <a:t>1. 6. 2023</a:t>
            </a:fld>
            <a:endParaRPr lang="sk-SK"/>
          </a:p>
        </p:txBody>
      </p:sp>
      <p:sp>
        <p:nvSpPr>
          <p:cNvPr id="5" name="Footer Placeholder 4"/>
          <p:cNvSpPr>
            <a:spLocks noGrp="1"/>
          </p:cNvSpPr>
          <p:nvPr>
            <p:ph type="ftr" sz="quarter" idx="3"/>
          </p:nvPr>
        </p:nvSpPr>
        <p:spPr>
          <a:xfrm>
            <a:off x="14429056" y="22688640"/>
            <a:ext cx="14701302" cy="1303293"/>
          </a:xfrm>
          <a:prstGeom prst="rect">
            <a:avLst/>
          </a:prstGeom>
        </p:spPr>
        <p:txBody>
          <a:bodyPr vert="horz" lIns="91440" tIns="45720" rIns="91440" bIns="45720" rtlCol="0" anchor="ctr"/>
          <a:lstStyle>
            <a:lvl1pPr algn="ctr">
              <a:defRPr sz="4283">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30763835" y="22688640"/>
            <a:ext cx="9800868" cy="1303293"/>
          </a:xfrm>
          <a:prstGeom prst="rect">
            <a:avLst/>
          </a:prstGeom>
        </p:spPr>
        <p:txBody>
          <a:bodyPr vert="horz" lIns="91440" tIns="45720" rIns="91440" bIns="45720" rtlCol="0" anchor="ctr"/>
          <a:lstStyle>
            <a:lvl1pPr algn="r">
              <a:defRPr sz="4283">
                <a:solidFill>
                  <a:schemeClr val="tx1">
                    <a:tint val="75000"/>
                  </a:schemeClr>
                </a:solidFill>
              </a:defRPr>
            </a:lvl1pPr>
          </a:lstStyle>
          <a:p>
            <a:fld id="{A835CEAC-E063-4A6F-81F5-31A19599B061}" type="slidenum">
              <a:rPr lang="sk-SK" smtClean="0"/>
              <a:t>‹#›</a:t>
            </a:fld>
            <a:endParaRPr lang="sk-SK"/>
          </a:p>
        </p:txBody>
      </p:sp>
    </p:spTree>
    <p:extLst>
      <p:ext uri="{BB962C8B-B14F-4D97-AF65-F5344CB8AC3E}">
        <p14:creationId xmlns:p14="http://schemas.microsoft.com/office/powerpoint/2010/main" val="29528358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push dir="d"/>
  </p:transition>
  <p:txStyles>
    <p:titleStyle>
      <a:lvl1pPr algn="l" defTabSz="3263859" rtl="0" eaLnBrk="1" latinLnBrk="0" hangingPunct="1">
        <a:lnSpc>
          <a:spcPct val="90000"/>
        </a:lnSpc>
        <a:spcBef>
          <a:spcPct val="0"/>
        </a:spcBef>
        <a:buNone/>
        <a:defRPr sz="15705" kern="1200">
          <a:solidFill>
            <a:schemeClr val="tx1"/>
          </a:solidFill>
          <a:latin typeface="+mj-lt"/>
          <a:ea typeface="+mj-ea"/>
          <a:cs typeface="+mj-cs"/>
        </a:defRPr>
      </a:lvl1pPr>
    </p:titleStyle>
    <p:bodyStyle>
      <a:lvl1pPr marL="815965" indent="-815965" algn="l" defTabSz="3263859" rtl="0" eaLnBrk="1" latinLnBrk="0" hangingPunct="1">
        <a:lnSpc>
          <a:spcPct val="90000"/>
        </a:lnSpc>
        <a:spcBef>
          <a:spcPts val="3569"/>
        </a:spcBef>
        <a:buFont typeface="Arial" panose="020B0604020202020204" pitchFamily="34" charset="0"/>
        <a:buChar char="•"/>
        <a:defRPr sz="9994" kern="1200">
          <a:solidFill>
            <a:schemeClr val="tx1"/>
          </a:solidFill>
          <a:latin typeface="+mn-lt"/>
          <a:ea typeface="+mn-ea"/>
          <a:cs typeface="+mn-cs"/>
        </a:defRPr>
      </a:lvl1pPr>
      <a:lvl2pPr marL="2447895" indent="-815965" algn="l" defTabSz="3263859" rtl="0" eaLnBrk="1" latinLnBrk="0" hangingPunct="1">
        <a:lnSpc>
          <a:spcPct val="90000"/>
        </a:lnSpc>
        <a:spcBef>
          <a:spcPts val="1785"/>
        </a:spcBef>
        <a:buFont typeface="Arial" panose="020B0604020202020204" pitchFamily="34" charset="0"/>
        <a:buChar char="•"/>
        <a:defRPr sz="8567" kern="1200">
          <a:solidFill>
            <a:schemeClr val="tx1"/>
          </a:solidFill>
          <a:latin typeface="+mn-lt"/>
          <a:ea typeface="+mn-ea"/>
          <a:cs typeface="+mn-cs"/>
        </a:defRPr>
      </a:lvl2pPr>
      <a:lvl3pPr marL="4079824" indent="-815965" algn="l" defTabSz="3263859" rtl="0" eaLnBrk="1" latinLnBrk="0" hangingPunct="1">
        <a:lnSpc>
          <a:spcPct val="90000"/>
        </a:lnSpc>
        <a:spcBef>
          <a:spcPts val="1785"/>
        </a:spcBef>
        <a:buFont typeface="Arial" panose="020B0604020202020204" pitchFamily="34" charset="0"/>
        <a:buChar char="•"/>
        <a:defRPr sz="7139" kern="1200">
          <a:solidFill>
            <a:schemeClr val="tx1"/>
          </a:solidFill>
          <a:latin typeface="+mn-lt"/>
          <a:ea typeface="+mn-ea"/>
          <a:cs typeface="+mn-cs"/>
        </a:defRPr>
      </a:lvl3pPr>
      <a:lvl4pPr marL="5711754" indent="-815965" algn="l" defTabSz="3263859" rtl="0" eaLnBrk="1" latinLnBrk="0" hangingPunct="1">
        <a:lnSpc>
          <a:spcPct val="90000"/>
        </a:lnSpc>
        <a:spcBef>
          <a:spcPts val="1785"/>
        </a:spcBef>
        <a:buFont typeface="Arial" panose="020B0604020202020204" pitchFamily="34" charset="0"/>
        <a:buChar char="•"/>
        <a:defRPr sz="6425" kern="1200">
          <a:solidFill>
            <a:schemeClr val="tx1"/>
          </a:solidFill>
          <a:latin typeface="+mn-lt"/>
          <a:ea typeface="+mn-ea"/>
          <a:cs typeface="+mn-cs"/>
        </a:defRPr>
      </a:lvl4pPr>
      <a:lvl5pPr marL="7343684" indent="-815965" algn="l" defTabSz="3263859" rtl="0" eaLnBrk="1" latinLnBrk="0" hangingPunct="1">
        <a:lnSpc>
          <a:spcPct val="90000"/>
        </a:lnSpc>
        <a:spcBef>
          <a:spcPts val="1785"/>
        </a:spcBef>
        <a:buFont typeface="Arial" panose="020B0604020202020204" pitchFamily="34" charset="0"/>
        <a:buChar char="•"/>
        <a:defRPr sz="6425" kern="1200">
          <a:solidFill>
            <a:schemeClr val="tx1"/>
          </a:solidFill>
          <a:latin typeface="+mn-lt"/>
          <a:ea typeface="+mn-ea"/>
          <a:cs typeface="+mn-cs"/>
        </a:defRPr>
      </a:lvl5pPr>
      <a:lvl6pPr marL="8975613" indent="-815965" algn="l" defTabSz="3263859" rtl="0" eaLnBrk="1" latinLnBrk="0" hangingPunct="1">
        <a:lnSpc>
          <a:spcPct val="90000"/>
        </a:lnSpc>
        <a:spcBef>
          <a:spcPts val="1785"/>
        </a:spcBef>
        <a:buFont typeface="Arial" panose="020B0604020202020204" pitchFamily="34" charset="0"/>
        <a:buChar char="•"/>
        <a:defRPr sz="6425" kern="1200">
          <a:solidFill>
            <a:schemeClr val="tx1"/>
          </a:solidFill>
          <a:latin typeface="+mn-lt"/>
          <a:ea typeface="+mn-ea"/>
          <a:cs typeface="+mn-cs"/>
        </a:defRPr>
      </a:lvl6pPr>
      <a:lvl7pPr marL="10607543" indent="-815965" algn="l" defTabSz="3263859" rtl="0" eaLnBrk="1" latinLnBrk="0" hangingPunct="1">
        <a:lnSpc>
          <a:spcPct val="90000"/>
        </a:lnSpc>
        <a:spcBef>
          <a:spcPts val="1785"/>
        </a:spcBef>
        <a:buFont typeface="Arial" panose="020B0604020202020204" pitchFamily="34" charset="0"/>
        <a:buChar char="•"/>
        <a:defRPr sz="6425" kern="1200">
          <a:solidFill>
            <a:schemeClr val="tx1"/>
          </a:solidFill>
          <a:latin typeface="+mn-lt"/>
          <a:ea typeface="+mn-ea"/>
          <a:cs typeface="+mn-cs"/>
        </a:defRPr>
      </a:lvl7pPr>
      <a:lvl8pPr marL="12239473" indent="-815965" algn="l" defTabSz="3263859" rtl="0" eaLnBrk="1" latinLnBrk="0" hangingPunct="1">
        <a:lnSpc>
          <a:spcPct val="90000"/>
        </a:lnSpc>
        <a:spcBef>
          <a:spcPts val="1785"/>
        </a:spcBef>
        <a:buFont typeface="Arial" panose="020B0604020202020204" pitchFamily="34" charset="0"/>
        <a:buChar char="•"/>
        <a:defRPr sz="6425" kern="1200">
          <a:solidFill>
            <a:schemeClr val="tx1"/>
          </a:solidFill>
          <a:latin typeface="+mn-lt"/>
          <a:ea typeface="+mn-ea"/>
          <a:cs typeface="+mn-cs"/>
        </a:defRPr>
      </a:lvl8pPr>
      <a:lvl9pPr marL="13871402" indent="-815965" algn="l" defTabSz="3263859" rtl="0" eaLnBrk="1" latinLnBrk="0" hangingPunct="1">
        <a:lnSpc>
          <a:spcPct val="90000"/>
        </a:lnSpc>
        <a:spcBef>
          <a:spcPts val="1785"/>
        </a:spcBef>
        <a:buFont typeface="Arial" panose="020B0604020202020204" pitchFamily="34" charset="0"/>
        <a:buChar char="•"/>
        <a:defRPr sz="6425" kern="1200">
          <a:solidFill>
            <a:schemeClr val="tx1"/>
          </a:solidFill>
          <a:latin typeface="+mn-lt"/>
          <a:ea typeface="+mn-ea"/>
          <a:cs typeface="+mn-cs"/>
        </a:defRPr>
      </a:lvl9pPr>
    </p:bodyStyle>
    <p:otherStyle>
      <a:defPPr>
        <a:defRPr lang="en-US"/>
      </a:defPPr>
      <a:lvl1pPr marL="0" algn="l" defTabSz="3263859" rtl="0" eaLnBrk="1" latinLnBrk="0" hangingPunct="1">
        <a:defRPr sz="6425" kern="1200">
          <a:solidFill>
            <a:schemeClr val="tx1"/>
          </a:solidFill>
          <a:latin typeface="+mn-lt"/>
          <a:ea typeface="+mn-ea"/>
          <a:cs typeface="+mn-cs"/>
        </a:defRPr>
      </a:lvl1pPr>
      <a:lvl2pPr marL="1631930" algn="l" defTabSz="3263859" rtl="0" eaLnBrk="1" latinLnBrk="0" hangingPunct="1">
        <a:defRPr sz="6425" kern="1200">
          <a:solidFill>
            <a:schemeClr val="tx1"/>
          </a:solidFill>
          <a:latin typeface="+mn-lt"/>
          <a:ea typeface="+mn-ea"/>
          <a:cs typeface="+mn-cs"/>
        </a:defRPr>
      </a:lvl2pPr>
      <a:lvl3pPr marL="3263859" algn="l" defTabSz="3263859" rtl="0" eaLnBrk="1" latinLnBrk="0" hangingPunct="1">
        <a:defRPr sz="6425" kern="1200">
          <a:solidFill>
            <a:schemeClr val="tx1"/>
          </a:solidFill>
          <a:latin typeface="+mn-lt"/>
          <a:ea typeface="+mn-ea"/>
          <a:cs typeface="+mn-cs"/>
        </a:defRPr>
      </a:lvl3pPr>
      <a:lvl4pPr marL="4895789" algn="l" defTabSz="3263859" rtl="0" eaLnBrk="1" latinLnBrk="0" hangingPunct="1">
        <a:defRPr sz="6425" kern="1200">
          <a:solidFill>
            <a:schemeClr val="tx1"/>
          </a:solidFill>
          <a:latin typeface="+mn-lt"/>
          <a:ea typeface="+mn-ea"/>
          <a:cs typeface="+mn-cs"/>
        </a:defRPr>
      </a:lvl4pPr>
      <a:lvl5pPr marL="6527719" algn="l" defTabSz="3263859" rtl="0" eaLnBrk="1" latinLnBrk="0" hangingPunct="1">
        <a:defRPr sz="6425" kern="1200">
          <a:solidFill>
            <a:schemeClr val="tx1"/>
          </a:solidFill>
          <a:latin typeface="+mn-lt"/>
          <a:ea typeface="+mn-ea"/>
          <a:cs typeface="+mn-cs"/>
        </a:defRPr>
      </a:lvl5pPr>
      <a:lvl6pPr marL="8159648" algn="l" defTabSz="3263859" rtl="0" eaLnBrk="1" latinLnBrk="0" hangingPunct="1">
        <a:defRPr sz="6425" kern="1200">
          <a:solidFill>
            <a:schemeClr val="tx1"/>
          </a:solidFill>
          <a:latin typeface="+mn-lt"/>
          <a:ea typeface="+mn-ea"/>
          <a:cs typeface="+mn-cs"/>
        </a:defRPr>
      </a:lvl6pPr>
      <a:lvl7pPr marL="9791578" algn="l" defTabSz="3263859" rtl="0" eaLnBrk="1" latinLnBrk="0" hangingPunct="1">
        <a:defRPr sz="6425" kern="1200">
          <a:solidFill>
            <a:schemeClr val="tx1"/>
          </a:solidFill>
          <a:latin typeface="+mn-lt"/>
          <a:ea typeface="+mn-ea"/>
          <a:cs typeface="+mn-cs"/>
        </a:defRPr>
      </a:lvl7pPr>
      <a:lvl8pPr marL="11423508" algn="l" defTabSz="3263859" rtl="0" eaLnBrk="1" latinLnBrk="0" hangingPunct="1">
        <a:defRPr sz="6425" kern="1200">
          <a:solidFill>
            <a:schemeClr val="tx1"/>
          </a:solidFill>
          <a:latin typeface="+mn-lt"/>
          <a:ea typeface="+mn-ea"/>
          <a:cs typeface="+mn-cs"/>
        </a:defRPr>
      </a:lvl8pPr>
      <a:lvl9pPr marL="13055437" algn="l" defTabSz="3263859" rtl="0" eaLnBrk="1" latinLnBrk="0" hangingPunct="1">
        <a:defRPr sz="64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iceta@elfa.sk"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Box 7"/>
          <p:cNvSpPr txBox="1">
            <a:spLocks noChangeArrowheads="1"/>
          </p:cNvSpPr>
          <p:nvPr/>
        </p:nvSpPr>
        <p:spPr bwMode="auto">
          <a:xfrm>
            <a:off x="6980736" y="2393591"/>
            <a:ext cx="35155744" cy="3303225"/>
          </a:xfrm>
          <a:prstGeom prst="rect">
            <a:avLst/>
          </a:prstGeom>
          <a:solidFill>
            <a:srgbClr val="609FBC"/>
          </a:solidFill>
          <a:ln w="9525" algn="in">
            <a:noFill/>
            <a:miter lim="800000"/>
            <a:headEnd/>
            <a:tailEnd/>
          </a:ln>
          <a:effectLst>
            <a:outerShdw blurRad="50800" dist="38100" dir="5400000" algn="t" rotWithShape="0">
              <a:prstClr val="black">
                <a:alpha val="40000"/>
              </a:prstClr>
            </a:outerShdw>
          </a:effectLst>
        </p:spPr>
        <p:txBody>
          <a:bodyPr vert="horz" wrap="square" lIns="130556" tIns="130556" rIns="130556" bIns="130556" numCol="1" anchor="ctr" anchorCtr="0" compatLnSpc="1">
            <a:prstTxWarp prst="textNoShape">
              <a:avLst/>
            </a:prstTxWarp>
          </a:bodyPr>
          <a:lstStyle/>
          <a:p>
            <a:pPr lvl="0" algn="ctr" fontAlgn="base">
              <a:spcBef>
                <a:spcPct val="0"/>
              </a:spcBef>
              <a:spcAft>
                <a:spcPct val="0"/>
              </a:spcAft>
            </a:pPr>
            <a:r>
              <a:rPr lang="sk-SK" sz="8800" i="1" dirty="0">
                <a:ln w="0">
                  <a:noFill/>
                </a:ln>
                <a:solidFill>
                  <a:schemeClr val="bg1"/>
                </a:solidFill>
                <a:latin typeface="Arial" panose="020B0604020202020204" pitchFamily="34" charset="0"/>
                <a:cs typeface="Arial" panose="020B0604020202020204" pitchFamily="34" charset="0"/>
              </a:rPr>
              <a:t>Title</a:t>
            </a:r>
            <a:r>
              <a:rPr lang="en-US" sz="8800" i="1" dirty="0">
                <a:ln w="0">
                  <a:noFill/>
                </a:ln>
                <a:solidFill>
                  <a:schemeClr val="bg1"/>
                </a:solidFill>
                <a:latin typeface="Arial" panose="020B0604020202020204" pitchFamily="34" charset="0"/>
                <a:cs typeface="Arial" panose="020B0604020202020204" pitchFamily="34" charset="0"/>
              </a:rPr>
              <a:t> of </a:t>
            </a:r>
            <a:r>
              <a:rPr lang="sk-SK" sz="8800" i="1" dirty="0" err="1">
                <a:ln w="0">
                  <a:noFill/>
                </a:ln>
                <a:solidFill>
                  <a:schemeClr val="bg1"/>
                </a:solidFill>
                <a:latin typeface="Arial" panose="020B0604020202020204" pitchFamily="34" charset="0"/>
                <a:cs typeface="Arial" panose="020B0604020202020204" pitchFamily="34" charset="0"/>
              </a:rPr>
              <a:t>ePoster</a:t>
            </a:r>
            <a:endParaRPr lang="sk-SK" sz="8800" i="1" dirty="0">
              <a:ln w="0">
                <a:noFill/>
              </a:ln>
              <a:solidFill>
                <a:schemeClr val="bg1"/>
              </a:solidFill>
              <a:latin typeface="Arial" panose="020B0604020202020204" pitchFamily="34" charset="0"/>
              <a:cs typeface="Arial" panose="020B0604020202020204" pitchFamily="34" charset="0"/>
            </a:endParaRPr>
          </a:p>
          <a:p>
            <a:pPr lvl="0" algn="ctr" fontAlgn="base">
              <a:spcBef>
                <a:spcPct val="0"/>
              </a:spcBef>
              <a:spcAft>
                <a:spcPct val="0"/>
              </a:spcAft>
            </a:pPr>
            <a:r>
              <a:rPr lang="sk-SK" sz="5400" i="1" dirty="0">
                <a:ln w="0">
                  <a:noFill/>
                </a:ln>
                <a:solidFill>
                  <a:schemeClr val="bg1"/>
                </a:solidFill>
                <a:latin typeface="Arial" panose="020B0604020202020204" pitchFamily="34" charset="0"/>
                <a:cs typeface="Arial" panose="020B0604020202020204" pitchFamily="34" charset="0"/>
              </a:rPr>
              <a:t>F. Author1, S. Author2, T. Author3</a:t>
            </a:r>
          </a:p>
        </p:txBody>
      </p:sp>
      <p:sp>
        <p:nvSpPr>
          <p:cNvPr id="5" name="BlokTextu 4"/>
          <p:cNvSpPr txBox="1"/>
          <p:nvPr/>
        </p:nvSpPr>
        <p:spPr>
          <a:xfrm>
            <a:off x="6980736" y="1041138"/>
            <a:ext cx="35155744" cy="769441"/>
          </a:xfrm>
          <a:prstGeom prst="rect">
            <a:avLst/>
          </a:prstGeom>
          <a:noFill/>
        </p:spPr>
        <p:txBody>
          <a:bodyPr wrap="square" rtlCol="0">
            <a:spAutoFit/>
          </a:bodyPr>
          <a:lstStyle/>
          <a:p>
            <a:pPr algn="r"/>
            <a:r>
              <a:rPr lang="sk-SK" sz="4400" i="1" dirty="0">
                <a:latin typeface="Arial" panose="020B0604020202020204" pitchFamily="34" charset="0"/>
                <a:cs typeface="Arial" panose="020B0604020202020204" pitchFamily="34" charset="0"/>
              </a:rPr>
              <a:t>November 23 - 24, 2023, Grand Hotel Starý Smokovec, </a:t>
            </a:r>
            <a:r>
              <a:rPr lang="sk-SK" sz="4400" i="1" dirty="0" err="1">
                <a:latin typeface="Arial" panose="020B0604020202020204" pitchFamily="34" charset="0"/>
                <a:cs typeface="Arial" panose="020B0604020202020204" pitchFamily="34" charset="0"/>
              </a:rPr>
              <a:t>High</a:t>
            </a:r>
            <a:r>
              <a:rPr lang="sk-SK" sz="4400" i="1" dirty="0">
                <a:latin typeface="Arial" panose="020B0604020202020204" pitchFamily="34" charset="0"/>
                <a:cs typeface="Arial" panose="020B0604020202020204" pitchFamily="34" charset="0"/>
              </a:rPr>
              <a:t> </a:t>
            </a:r>
            <a:r>
              <a:rPr lang="sk-SK" sz="4400" i="1" dirty="0" err="1">
                <a:latin typeface="Arial" panose="020B0604020202020204" pitchFamily="34" charset="0"/>
                <a:cs typeface="Arial" panose="020B0604020202020204" pitchFamily="34" charset="0"/>
              </a:rPr>
              <a:t>Tatras</a:t>
            </a:r>
            <a:r>
              <a:rPr lang="sk-SK" sz="4400" i="1" dirty="0">
                <a:latin typeface="Arial" panose="020B0604020202020204" pitchFamily="34" charset="0"/>
                <a:cs typeface="Arial" panose="020B0604020202020204" pitchFamily="34" charset="0"/>
              </a:rPr>
              <a:t>, Slovakia</a:t>
            </a:r>
          </a:p>
        </p:txBody>
      </p:sp>
      <p:sp>
        <p:nvSpPr>
          <p:cNvPr id="2" name="BlokTextu 1"/>
          <p:cNvSpPr txBox="1"/>
          <p:nvPr/>
        </p:nvSpPr>
        <p:spPr>
          <a:xfrm>
            <a:off x="6980736" y="6321483"/>
            <a:ext cx="35155744" cy="17327820"/>
          </a:xfrm>
          <a:prstGeom prst="rect">
            <a:avLst/>
          </a:prstGeom>
          <a:noFill/>
        </p:spPr>
        <p:txBody>
          <a:bodyPr wrap="square" rtlCol="0">
            <a:spAutoFit/>
          </a:bodyPr>
          <a:lstStyle/>
          <a:p>
            <a:pPr algn="just"/>
            <a:r>
              <a:rPr lang="en-US" sz="2800" i="1" dirty="0">
                <a:latin typeface="Arial" panose="020B0604020202020204" pitchFamily="34" charset="0"/>
                <a:cs typeface="Arial" panose="020B0604020202020204" pitchFamily="34" charset="0"/>
              </a:rPr>
              <a:t>Abstract — This document is a template and already defines the components of your paper [title, text, heads, etc.] in its style sheet. Unless there are six authors or more give all authors’ names; do not use “et al.”. *CRITICAL:  Do Not Use Symbols, Special Characters, Footnotes, or Math in Paper Title or Abstract. *Note: Sub-titles are not captured in Xplore and should not be used. </a:t>
            </a:r>
          </a:p>
          <a:p>
            <a:pPr algn="just"/>
            <a:endParaRPr lang="en-US" sz="2800" dirty="0">
              <a:latin typeface="Arial" panose="020B0604020202020204" pitchFamily="34" charset="0"/>
              <a:cs typeface="Arial" panose="020B0604020202020204" pitchFamily="34" charset="0"/>
            </a:endParaRPr>
          </a:p>
          <a:p>
            <a:pPr algn="just"/>
            <a:r>
              <a:rPr lang="en-US" sz="2800" b="1" dirty="0">
                <a:latin typeface="Arial" panose="020B0604020202020204" pitchFamily="34" charset="0"/>
                <a:cs typeface="Arial" panose="020B0604020202020204" pitchFamily="34" charset="0"/>
              </a:rPr>
              <a:t>I. INTRODUCTION</a:t>
            </a:r>
          </a:p>
          <a:p>
            <a:pPr algn="just"/>
            <a:r>
              <a:rPr lang="en-US" sz="2800" dirty="0">
                <a:latin typeface="Arial" panose="020B0604020202020204" pitchFamily="34" charset="0"/>
                <a:cs typeface="Arial" panose="020B0604020202020204" pitchFamily="34" charset="0"/>
              </a:rPr>
              <a:t>This template provides authors with most of the formatting specifications needed for preparing electronic versions of their papers. All standard paper components have been specified for three reasons: (1) ease of use when formatting individual papers, (2) automatic compliance to electronic requirements that facilitate the concurrent or later production of electronic products, and (3) conformity of style throughout a conference proceedings. Margins, column widths, line spacing, and type styles are built-in; examples of the type styles are provided throughout this document and are identified in italic type, within parentheses, following the example. Some components, such as multi-leveled equations, graphics, and tables are not prescribed, although the various table text styles are provided. The formatter will need to create these components, incorporating the applicable criteria that follow.</a:t>
            </a:r>
          </a:p>
          <a:p>
            <a:pPr algn="just"/>
            <a:endParaRPr lang="en-US" sz="2800" dirty="0">
              <a:latin typeface="Arial" panose="020B0604020202020204" pitchFamily="34" charset="0"/>
              <a:cs typeface="Arial" panose="020B0604020202020204" pitchFamily="34" charset="0"/>
            </a:endParaRPr>
          </a:p>
          <a:p>
            <a:pPr algn="just"/>
            <a:r>
              <a:rPr lang="en-US" sz="2800" b="1" dirty="0">
                <a:latin typeface="Arial" panose="020B0604020202020204" pitchFamily="34" charset="0"/>
                <a:cs typeface="Arial" panose="020B0604020202020204" pitchFamily="34" charset="0"/>
              </a:rPr>
              <a:t>II. MAIN TEXT</a:t>
            </a:r>
          </a:p>
          <a:p>
            <a:pPr algn="just"/>
            <a:r>
              <a:rPr lang="en-US" sz="2800" dirty="0">
                <a:latin typeface="Arial" panose="020B0604020202020204" pitchFamily="34" charset="0"/>
                <a:cs typeface="Arial" panose="020B0604020202020204" pitchFamily="34" charset="0"/>
              </a:rPr>
              <a:t>The template is used to format your paper and style the text. All margins, column widths, line spaces, and text fonts are prescribed; please do not alter them. Define abbreviations and acronyms the first time they are used in the text, even after they have been defined in the abstract. Abbreviations such as IEEE, SI, MKS, CGS, </a:t>
            </a:r>
            <a:r>
              <a:rPr lang="en-US" sz="2800" dirty="0" err="1">
                <a:latin typeface="Arial" panose="020B0604020202020204" pitchFamily="34" charset="0"/>
                <a:cs typeface="Arial" panose="020B0604020202020204" pitchFamily="34" charset="0"/>
              </a:rPr>
              <a:t>sc</a:t>
            </a:r>
            <a:r>
              <a:rPr lang="en-US" sz="2800" dirty="0">
                <a:latin typeface="Arial" panose="020B0604020202020204" pitchFamily="34" charset="0"/>
                <a:cs typeface="Arial" panose="020B0604020202020204" pitchFamily="34" charset="0"/>
              </a:rPr>
              <a:t>, dc, and rms do not have to be defined. Do not use abbreviations in the title or heads unless they are unavoidable. Use either SI (MKS) or CGS as primary units. (SI units are encouraged.) English units may be used as secondary units (in parentheses). An exception would be the use of English units as identifiers in trade, such as “3.5-inch disk drive”. Avoid combining SI and CGS units, such as current in amperes and magnetic field in </a:t>
            </a:r>
            <a:r>
              <a:rPr lang="en-US" sz="2800" dirty="0" err="1">
                <a:latin typeface="Arial" panose="020B0604020202020204" pitchFamily="34" charset="0"/>
                <a:cs typeface="Arial" panose="020B0604020202020204" pitchFamily="34" charset="0"/>
              </a:rPr>
              <a:t>oersteds</a:t>
            </a:r>
            <a:r>
              <a:rPr lang="en-US" sz="2800" dirty="0">
                <a:latin typeface="Arial" panose="020B0604020202020204" pitchFamily="34" charset="0"/>
                <a:cs typeface="Arial" panose="020B0604020202020204" pitchFamily="34" charset="0"/>
              </a:rPr>
              <a:t>. This often leads to confusion because equations do not balance dimensionally. If you must use mixed units, clearly state the units for each quantity that you use in an equation. Use a zero before decimal points: “0.25”, not “.25”. Use “cm3”, not “cc”. The equations are an exception to the prescribed specifications of this template. You will need to determine whether or not your equation should be typed using either the Times New Roman or the Symbol font (please no other font). To create multileveled equations, it may be necessary to treat the equation as a graphic and insert it into the text after your paper is styled. Number equations consecutively. To make your equations more compact, you may use the solidus ( / ), the exp function, or appropriate exponents. Italicize Roman symbols for quantities and variables, but not Greek symbols. Use a long dash rather than a hyphen for a minus sign. Punctuate equations with commas or periods when they are part of a sentence.</a:t>
            </a:r>
          </a:p>
          <a:p>
            <a:pPr algn="just"/>
            <a:endParaRPr lang="en-US" sz="2800" dirty="0">
              <a:latin typeface="Arial" panose="020B0604020202020204" pitchFamily="34" charset="0"/>
              <a:cs typeface="Arial" panose="020B0604020202020204" pitchFamily="34" charset="0"/>
            </a:endParaRPr>
          </a:p>
          <a:p>
            <a:pPr algn="just"/>
            <a:r>
              <a:rPr lang="en-US" sz="2800" dirty="0">
                <a:latin typeface="Arial" panose="020B0604020202020204" pitchFamily="34" charset="0"/>
                <a:cs typeface="Arial" panose="020B0604020202020204" pitchFamily="34" charset="0"/>
              </a:rPr>
              <a:t>Some common mistakes:</a:t>
            </a:r>
          </a:p>
          <a:p>
            <a:pPr marL="514350" indent="-514350" algn="just">
              <a:buAutoNum type="arabicPeriod"/>
            </a:pPr>
            <a:r>
              <a:rPr lang="en-US" sz="2800" dirty="0">
                <a:latin typeface="Arial" panose="020B0604020202020204" pitchFamily="34" charset="0"/>
                <a:cs typeface="Arial" panose="020B0604020202020204" pitchFamily="34" charset="0"/>
              </a:rPr>
              <a:t>The word “data” is plural, not singular.</a:t>
            </a:r>
          </a:p>
          <a:p>
            <a:pPr marL="514350" indent="-514350" algn="just">
              <a:buAutoNum type="arabicPeriod"/>
            </a:pPr>
            <a:r>
              <a:rPr lang="en-US" sz="2800" dirty="0">
                <a:latin typeface="Arial" panose="020B0604020202020204" pitchFamily="34" charset="0"/>
                <a:cs typeface="Arial" panose="020B0604020202020204" pitchFamily="34" charset="0"/>
              </a:rPr>
              <a:t>The subscript for the permeability of vacuum µ</a:t>
            </a:r>
            <a:r>
              <a:rPr lang="en-US" sz="2800" baseline="-25000" dirty="0">
                <a:latin typeface="Arial" panose="020B0604020202020204" pitchFamily="34" charset="0"/>
                <a:cs typeface="Arial" panose="020B0604020202020204" pitchFamily="34" charset="0"/>
              </a:rPr>
              <a:t>0</a:t>
            </a:r>
            <a:r>
              <a:rPr lang="en-US" sz="2800" dirty="0">
                <a:latin typeface="Arial" panose="020B0604020202020204" pitchFamily="34" charset="0"/>
                <a:cs typeface="Arial" panose="020B0604020202020204" pitchFamily="34" charset="0"/>
              </a:rPr>
              <a:t>, and other common scientific constants, is zero with subscript formatting, not a lowercase letter “o”.</a:t>
            </a:r>
          </a:p>
          <a:p>
            <a:pPr marL="514350" indent="-514350" algn="just">
              <a:buAutoNum type="arabicPeriod"/>
            </a:pPr>
            <a:r>
              <a:rPr lang="en-US" sz="2800" dirty="0">
                <a:latin typeface="Arial" panose="020B0604020202020204" pitchFamily="34" charset="0"/>
                <a:cs typeface="Arial" panose="020B0604020202020204" pitchFamily="34" charset="0"/>
              </a:rPr>
              <a:t>Do not use the word “essentially” to mean “approximately” or “effectively”.</a:t>
            </a:r>
          </a:p>
          <a:p>
            <a:pPr marL="514350" indent="-514350" algn="just">
              <a:buAutoNum type="arabicPeriod"/>
            </a:pPr>
            <a:r>
              <a:rPr lang="en-US" sz="2800" dirty="0">
                <a:latin typeface="Arial" panose="020B0604020202020204" pitchFamily="34" charset="0"/>
                <a:cs typeface="Arial" panose="020B0604020202020204" pitchFamily="34" charset="0"/>
              </a:rPr>
              <a:t>Be aware of the different meanings of the homophones “affect” and “effect”, “complement” and “compliment”, “discreet” and “discrete”, “principal” and “principle”.</a:t>
            </a:r>
          </a:p>
          <a:p>
            <a:pPr marL="514350" indent="-514350" algn="just">
              <a:buAutoNum type="arabicPeriod"/>
            </a:pPr>
            <a:r>
              <a:rPr lang="en-US" sz="2800" dirty="0">
                <a:latin typeface="Arial" panose="020B0604020202020204" pitchFamily="34" charset="0"/>
                <a:cs typeface="Arial" panose="020B0604020202020204" pitchFamily="34" charset="0"/>
              </a:rPr>
              <a:t>The prefix “non” is not a word; it should be joined to the word it modifies, usually without a hyphen.</a:t>
            </a:r>
          </a:p>
          <a:p>
            <a:pPr marL="514350" indent="-514350" algn="just">
              <a:buAutoNum type="arabicPeriod"/>
            </a:pPr>
            <a:r>
              <a:rPr lang="en-US" sz="2800" dirty="0">
                <a:latin typeface="Arial" panose="020B0604020202020204" pitchFamily="34" charset="0"/>
                <a:cs typeface="Arial" panose="020B0604020202020204" pitchFamily="34" charset="0"/>
              </a:rPr>
              <a:t>The abbreviation “i.e.” means “that is”, and the abbreviation “e.g.” means “for example”.</a:t>
            </a:r>
          </a:p>
          <a:p>
            <a:pPr marL="514350" indent="-514350" algn="just">
              <a:buAutoNum type="arabicPeriod"/>
            </a:pPr>
            <a:r>
              <a:rPr lang="en-US" sz="2800" dirty="0">
                <a:latin typeface="Arial" panose="020B0604020202020204" pitchFamily="34" charset="0"/>
                <a:cs typeface="Arial" panose="020B0604020202020204" pitchFamily="34" charset="0"/>
              </a:rPr>
              <a:t>A graph within a graph is an “inset”, not an “insert”. The word alternatively is preferred to the word “alternately” (unless you really mean something that alternates).</a:t>
            </a:r>
          </a:p>
          <a:p>
            <a:pPr algn="just"/>
            <a:endParaRPr lang="en-US" sz="2800" b="1" dirty="0">
              <a:latin typeface="Arial" panose="020B0604020202020204" pitchFamily="34" charset="0"/>
              <a:cs typeface="Arial" panose="020B0604020202020204" pitchFamily="34" charset="0"/>
            </a:endParaRPr>
          </a:p>
          <a:p>
            <a:pPr algn="just"/>
            <a:r>
              <a:rPr lang="en-US" sz="2800" dirty="0">
                <a:latin typeface="Arial" panose="020B0604020202020204" pitchFamily="34" charset="0"/>
                <a:cs typeface="Arial" panose="020B0604020202020204" pitchFamily="34" charset="0"/>
              </a:rPr>
              <a:t>Use words rather than symbols or abbreviations when writing Figure axis labels to avoid confusing the reader. As an example, write the quantity “Magnetization”, or “Magnetization, M”, not just “M”. If including units in the label, present them within parentheses. Do not label axes only with units. In the example, write “Magnetization (A/m)” or “Magnetization {A[m(1)]}”, not just “A/m”. Do not label axes with a ratio of quantities and units. For example, write “Temperature (K)”, not “Temperature/K”.</a:t>
            </a:r>
          </a:p>
          <a:p>
            <a:pPr algn="just"/>
            <a:endParaRPr lang="en-US" sz="2800" b="1" dirty="0">
              <a:latin typeface="Arial" panose="020B0604020202020204" pitchFamily="34" charset="0"/>
              <a:cs typeface="Arial" panose="020B0604020202020204" pitchFamily="34" charset="0"/>
            </a:endParaRPr>
          </a:p>
          <a:p>
            <a:pPr algn="just"/>
            <a:r>
              <a:rPr lang="en-US" sz="2800" b="1" dirty="0">
                <a:latin typeface="Arial" panose="020B0604020202020204" pitchFamily="34" charset="0"/>
                <a:cs typeface="Arial" panose="020B0604020202020204" pitchFamily="34" charset="0"/>
              </a:rPr>
              <a:t>III. CONCLUSION</a:t>
            </a:r>
          </a:p>
          <a:p>
            <a:pPr algn="just"/>
            <a:r>
              <a:rPr lang="en-US" sz="2800" dirty="0">
                <a:latin typeface="Arial" panose="020B0604020202020204" pitchFamily="34" charset="0"/>
                <a:cs typeface="Arial" panose="020B0604020202020204" pitchFamily="34" charset="0"/>
              </a:rPr>
              <a:t>IEEE conference templates contain guidance text for composing and formatting conference papers. Please ensure that all template text is removed from your conference paper prior to submission to the conference. Failure to remove template text from your paper may result in your paper not being published. </a:t>
            </a:r>
          </a:p>
          <a:p>
            <a:pPr algn="just"/>
            <a:r>
              <a:rPr lang="en-US" sz="2800" dirty="0">
                <a:latin typeface="Arial" panose="020B0604020202020204" pitchFamily="34" charset="0"/>
                <a:cs typeface="Arial" panose="020B0604020202020204" pitchFamily="34" charset="0"/>
              </a:rPr>
              <a:t> </a:t>
            </a:r>
          </a:p>
          <a:p>
            <a:pPr algn="just"/>
            <a:r>
              <a:rPr lang="en-US" sz="2800" b="1" dirty="0">
                <a:latin typeface="Arial" panose="020B0604020202020204" pitchFamily="34" charset="0"/>
                <a:cs typeface="Arial" panose="020B0604020202020204" pitchFamily="34" charset="0"/>
              </a:rPr>
              <a:t>ACKNOWLEDGMENT</a:t>
            </a:r>
          </a:p>
          <a:p>
            <a:pPr algn="just"/>
            <a:r>
              <a:rPr lang="en-US" sz="2800" dirty="0">
                <a:latin typeface="Arial" panose="020B0604020202020204" pitchFamily="34" charset="0"/>
                <a:cs typeface="Arial" panose="020B0604020202020204" pitchFamily="34" charset="0"/>
              </a:rPr>
              <a:t>The preferred spelling of the word “acknowledgment” in America is without an “e” after the “g”. Avoid the stilted expression “one of us (R. B. G.) thanks ...”.  Instead, try “R. B. G. thanks...”. This paper was supported/sponsored by...</a:t>
            </a:r>
          </a:p>
        </p:txBody>
      </p:sp>
      <p:sp>
        <p:nvSpPr>
          <p:cNvPr id="10" name="BlokTextu 5"/>
          <p:cNvSpPr txBox="1"/>
          <p:nvPr/>
        </p:nvSpPr>
        <p:spPr>
          <a:xfrm>
            <a:off x="891779" y="2393591"/>
            <a:ext cx="5223828" cy="6001643"/>
          </a:xfrm>
          <a:prstGeom prst="rect">
            <a:avLst/>
          </a:prstGeom>
          <a:noFill/>
        </p:spPr>
        <p:txBody>
          <a:bodyPr wrap="square" rtlCol="0">
            <a:spAutoFit/>
          </a:bodyPr>
          <a:lstStyle/>
          <a:p>
            <a:pPr algn="ctr"/>
            <a:r>
              <a:rPr lang="en-GB" sz="3200" b="1" dirty="0"/>
              <a:t>NTAD 2023 </a:t>
            </a:r>
            <a:br>
              <a:rPr lang="en-GB" sz="3200" b="1" dirty="0"/>
            </a:br>
            <a:r>
              <a:rPr lang="en-GB" sz="3200" dirty="0"/>
              <a:t>Conference Office </a:t>
            </a:r>
          </a:p>
          <a:p>
            <a:pPr algn="ctr"/>
            <a:endParaRPr lang="en-GB" sz="3200" dirty="0"/>
          </a:p>
          <a:p>
            <a:pPr algn="ctr"/>
            <a:r>
              <a:rPr lang="en-GB" sz="3200" dirty="0" err="1"/>
              <a:t>elfa</a:t>
            </a:r>
            <a:r>
              <a:rPr lang="en-GB" sz="3200" dirty="0"/>
              <a:t>, </a:t>
            </a:r>
            <a:r>
              <a:rPr lang="en-GB" sz="3200" dirty="0" err="1"/>
              <a:t>s.r.o.</a:t>
            </a:r>
            <a:endParaRPr lang="en-GB" sz="3200" dirty="0"/>
          </a:p>
          <a:p>
            <a:pPr algn="ctr"/>
            <a:r>
              <a:rPr lang="en-GB" sz="3200" dirty="0"/>
              <a:t>Park </a:t>
            </a:r>
            <a:r>
              <a:rPr lang="en-GB" sz="3200" dirty="0" err="1"/>
              <a:t>Komenského</a:t>
            </a:r>
            <a:r>
              <a:rPr lang="en-GB" sz="3200" dirty="0"/>
              <a:t> 7,</a:t>
            </a:r>
          </a:p>
          <a:p>
            <a:pPr algn="ctr"/>
            <a:r>
              <a:rPr lang="en-GB" sz="3200" dirty="0"/>
              <a:t>040 01 </a:t>
            </a:r>
            <a:r>
              <a:rPr lang="en-GB" sz="3200" dirty="0" err="1"/>
              <a:t>Košice</a:t>
            </a:r>
            <a:endParaRPr lang="en-GB" sz="3200" dirty="0"/>
          </a:p>
          <a:p>
            <a:pPr algn="ctr"/>
            <a:r>
              <a:rPr lang="en-GB" sz="3200" dirty="0"/>
              <a:t>Slovakia</a:t>
            </a:r>
          </a:p>
          <a:p>
            <a:pPr algn="ctr"/>
            <a:endParaRPr lang="en-GB" sz="3200" dirty="0"/>
          </a:p>
          <a:p>
            <a:pPr algn="ctr"/>
            <a:r>
              <a:rPr lang="en-GB" sz="3200" dirty="0"/>
              <a:t>tel.: + 421-55-625 3839</a:t>
            </a:r>
          </a:p>
          <a:p>
            <a:pPr algn="ctr"/>
            <a:r>
              <a:rPr lang="en-GB" sz="3200" dirty="0"/>
              <a:t>fax: + 421-55-726 5195</a:t>
            </a:r>
          </a:p>
          <a:p>
            <a:pPr algn="ctr"/>
            <a:r>
              <a:rPr lang="en-GB" sz="3200" dirty="0"/>
              <a:t>e-mail: </a:t>
            </a:r>
            <a:r>
              <a:rPr lang="en-GB" sz="3200" dirty="0">
                <a:hlinkClick r:id="rId2"/>
              </a:rPr>
              <a:t>elfa@elfa.sk</a:t>
            </a:r>
            <a:endParaRPr lang="en-GB" sz="3200" dirty="0"/>
          </a:p>
          <a:p>
            <a:pPr algn="r"/>
            <a:r>
              <a:rPr lang="sk-SK" sz="3200" dirty="0"/>
              <a:t>                     </a:t>
            </a:r>
          </a:p>
        </p:txBody>
      </p:sp>
      <p:pic>
        <p:nvPicPr>
          <p:cNvPr id="15" name="Picture 14">
            <a:extLst>
              <a:ext uri="{FF2B5EF4-FFF2-40B4-BE49-F238E27FC236}">
                <a16:creationId xmlns:a16="http://schemas.microsoft.com/office/drawing/2014/main" id="{FA65D5FB-6C76-D7F5-2101-0F744120DB74}"/>
              </a:ext>
            </a:extLst>
          </p:cNvPr>
          <p:cNvPicPr>
            <a:picLocks noChangeAspect="1"/>
          </p:cNvPicPr>
          <p:nvPr/>
        </p:nvPicPr>
        <p:blipFill>
          <a:blip r:embed="rId3"/>
          <a:stretch>
            <a:fillRect/>
          </a:stretch>
        </p:blipFill>
        <p:spPr>
          <a:xfrm>
            <a:off x="33687805" y="14658821"/>
            <a:ext cx="8448675" cy="4067175"/>
          </a:xfrm>
          <a:prstGeom prst="rect">
            <a:avLst/>
          </a:prstGeom>
        </p:spPr>
      </p:pic>
    </p:spTree>
    <p:extLst>
      <p:ext uri="{BB962C8B-B14F-4D97-AF65-F5344CB8AC3E}">
        <p14:creationId xmlns:p14="http://schemas.microsoft.com/office/powerpoint/2010/main" val="725300970"/>
      </p:ext>
    </p:extLst>
  </p:cSld>
  <p:clrMapOvr>
    <a:masterClrMapping/>
  </p:clrMapOvr>
  <p:transition>
    <p:push dir="d"/>
  </p:transition>
</p:sld>
</file>

<file path=ppt/theme/theme1.xml><?xml version="1.0" encoding="utf-8"?>
<a:theme xmlns:a="http://schemas.openxmlformats.org/drawingml/2006/main" name="Motív Offic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630</TotalTime>
  <Words>1079</Words>
  <Application>Microsoft Office PowerPoint</Application>
  <PresentationFormat>Custom</PresentationFormat>
  <Paragraphs>38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Motív Office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Stefan Fejedelem</dc:creator>
  <cp:lastModifiedBy>Martin Schrötter</cp:lastModifiedBy>
  <cp:revision>64</cp:revision>
  <dcterms:created xsi:type="dcterms:W3CDTF">2014-11-27T07:44:11Z</dcterms:created>
  <dcterms:modified xsi:type="dcterms:W3CDTF">2023-06-01T11:14:41Z</dcterms:modified>
</cp:coreProperties>
</file>